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13"/>
  </p:notesMasterIdLst>
  <p:sldIdLst>
    <p:sldId id="256" r:id="rId2"/>
    <p:sldId id="257" r:id="rId3"/>
    <p:sldId id="259" r:id="rId4"/>
    <p:sldId id="260" r:id="rId5"/>
    <p:sldId id="261" r:id="rId6"/>
    <p:sldId id="262" r:id="rId7"/>
    <p:sldId id="263" r:id="rId8"/>
    <p:sldId id="265" r:id="rId9"/>
    <p:sldId id="270" r:id="rId10"/>
    <p:sldId id="271"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D0D"/>
    <a:srgbClr val="FFCE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624" autoAdjust="0"/>
  </p:normalViewPr>
  <p:slideViewPr>
    <p:cSldViewPr snapToGrid="0">
      <p:cViewPr varScale="1">
        <p:scale>
          <a:sx n="41" d="100"/>
          <a:sy n="41" d="100"/>
        </p:scale>
        <p:origin x="186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2:41.033"/>
    </inkml:context>
    <inkml:brush xml:id="br0">
      <inkml:brushProperty name="width" value="0.035" units="cm"/>
      <inkml:brushProperty name="height" value="0.035" units="cm"/>
      <inkml:brushProperty name="color" value="#FFFFFF"/>
    </inkml:brush>
  </inkml:definitions>
  <inkml:trace contextRef="#ctx0" brushRef="#br0">2782 245 24555,'-368'-245'0,"-2046"700"0,5196-665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01:24:56.80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1 178,'8'0,"17"0,26 0,29 0,37 0,38-8,23-4,11-4,9-3,-3-3,-26 3,-29-1,-29 0,-25-2,-27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01:24:57.18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2:47.965"/>
    </inkml:context>
    <inkml:brush xml:id="br0">
      <inkml:brushProperty name="width" value="0.035" units="cm"/>
      <inkml:brushProperty name="height" value="0.035" units="cm"/>
      <inkml:brushProperty name="color" value="#FFFFFF"/>
    </inkml:brush>
  </inkml:definitions>
  <inkml:trace contextRef="#ctx0" brushRef="#br0">5243 164 24575,'-54'3'0,"1"2"0,-65 15 0,26-4 0,0-2 0,129-36 0,1 2 0,45-17 0,-25 12 0,23-7 0,-58 24 0,1-1 0,-1-1 0,-1-1 0,39-25 0,-54 27 0,-17 6 0,-20 8 0,-27 13 0,0 3 0,-66 33 0,-59 24 0,129-61 0,-21 8 0,70-23 0,10-3 0,44-12 0,198-45 0,-229 58 0,-29 9 0,-39 15 0,48-23 0,-475 186 0,288-118 0,242-91 0,155-57 0,-188 73 0,26-9 0,0 3 0,1 1 0,0 3 0,60-3 0,-106 10 0,0 1 0,1 0 0,-1 0 0,0 0 0,1 0 0,-1 1 0,0-1 0,1 1 0,-1-1 0,0 1 0,0 0 0,0 0 0,0-1 0,0 2 0,0-1 0,0 0 0,0 0 0,0 1 0,0-1 0,0 1 0,-1-1 0,2 3 0,-2-2 0,0 0 0,-1 0 0,1 0 0,-1 0 0,1 1 0,-1-1 0,0 0 0,0 0 0,0 0 0,0 0 0,-1 1 0,1-1 0,0 0 0,-1 0 0,1 0 0,-1 0 0,0 0 0,-1 3 0,-4 7 0,-1-1 0,0 0 0,0-1 0,-1 1 0,0-1 0,-13 11 0,3-5 0,-1-1 0,0-1 0,-1-1 0,0 0 0,-1-2 0,-1 0 0,1-2 0,-2 0 0,1-1 0,-1-2 0,0 0 0,-30 3 0,51-8 0,0-1 0,-1 0 0,1 0 0,0 0 0,0 0 0,-1 0 0,1 0 0,0-1 0,0 1 0,0-1 0,0 1 0,-1-1 0,1 0 0,0 0 0,0 0 0,0 0 0,1 0 0,-1-1 0,-2-1 0,3 2 0,0 0 0,1-1 0,-1 1 0,1 0 0,-1-1 0,1 1 0,0-1 0,0 1 0,0 0 0,-1-1 0,1 1 0,1-1 0,-1 1 0,0-1 0,0 1 0,0 0 0,1-1 0,-1 1 0,1-1 0,-1 1 0,2-2 0,4-8 0,0 0 0,1 1 0,0 0 0,0 1 0,11-11 0,-1 2 0,2 1 0,0 0 0,0 2 0,35-21 0,-54 36 0,1-1 0,0 0 0,0 1 0,0-1 0,0 1 0,0-1 0,0 1 0,0-1 0,0 1 0,0-1 0,0 1 0,0 0 0,0 0 0,0 0 0,0 0 0,0-1 0,0 1 0,0 0 0,2 1 0,-5 14 0,-2-9 0,1 0 0,-1 0 0,-1 0 0,1-1 0,-9 8 0,-11 6 0,-2-1 0,-1-1 0,-47 21 0,-88 30 0,160-67 0,-18 7 0,14-5 0,1 0 0,-1-1 0,0 1 0,0-1 0,0 0 0,0-1 0,0 0 0,0 0 0,0 0 0,-8 0 0,14-2 0,0 1 0,0-1 0,0 1 0,0-1 0,0 1 0,0-1 0,0 1 0,0-1 0,0 1 0,1 0 0,-1-1 0,0 1 0,0-1 0,1 1 0,-1 0 0,0-1 0,1 1 0,-1-1 0,0 1 0,1 0 0,-1 0 0,0-1 0,1 1 0,-1 0 0,1 0 0,-1-1 0,1 1 0,-1 0 0,0 0 0,1 0 0,-1 0 0,1 0 0,0-1 0,58-30 0,2 2 0,128-41 0,-119 45 0,-570 205 0,-751 167 0,967-292 0,217-46 0,0-3 0,-90-3 0,116-3 0,1 2 0,0 2 0,0 1 0,0 2 0,1 2 0,-60 22 0,81-26 0,-1-1 0,1-1 0,-1-1 0,-30 0 0,-8 2 0,-191 25 0,-65 5 0,283-34 0,30-1 0,0 1 0,0 0 0,0 0 0,0-1 0,0 1 0,0 0 0,0 0 0,0 0 0,0-1 0,0 1 0,0 0 0,0 0 0,0-1 0,0 1 0,0 0 0,0 0 0,0-1 0,0 1 0,0 0 0,0 0 0,0 0 0,1-1 0,-1 1 0,0 0 0,0 0 0,0 0 0,0-1 0,1 1 0,-1 0 0,0 0 0,0 0 0,0 0 0,0 0 0,1 0 0,-1-1 0,0 1 0,0 0 0,1 0 0,-1 0 0,0 0 0,0 0 0,1 0 0,-1 0 0,0 0 0,0 0 0,0 0 0,1 0 0,-1 0 0,1 0 0,59-19 0,1238-248 0,-699 158 0,-552 101 0,-33 6 0,0 0 0,0-1 0,0 0 0,15-7 0,-27 6 0,-17-1 0,-37-1 0,-67 1 0,91 5 0,-1350-6-769,920 8 808,418-2-39,0 1 0,0 3 0,0 1 0,-59 16 0,20 0 52,-332 104 626,389-117-678,0-2 0,-1-1 0,1-1 0,-43 3 0,-95-6 0,90-2 0,-71 0 0,154-6 0,29-2 0,599-62 0,12-2 0,-431 31 0,-178 27 0,-44 15 0,1 0 0,-1-1 0,0 1 0,1 0 0,-1 0 0,1 0 0,-1 0 0,0 0 0,1-1 0,-1 1 0,1 0 0,-1 0 0,0-1 0,1 1 0,-1 0 0,0 0 0,1-1 0,-1 1 0,0 0 0,0-1 0,1 1 0,-1-1 0,0 1 0,0 0 0,1-1 0,-1 1 0,0-1 0,0 1 0,0 0 0,0-1 0,0 1 0,0-1 0,0 1 0,0-1 0,0 1 0,0-1 0,0 1 0,0 0 0,0-1 0,0 1 0,0-1 0,0 1 0,-1-1 0,1 1 0,0 0 0,0-1 0,0 1 0,-1 0 0,1-1 0,0 1 0,0 0 0,-1-1 0,1 1 0,0 0 0,-1-1 0,1 1 0,-1 0 0,1 0 0,0-1 0,-1 1 0,-32-16 0,23 12 0,2-1 3,1-1 0,0 0 0,0 0 0,0-1 0,0 1 0,1-1 0,-6-10 0,-10-10-1392,2 7-5437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2:51.687"/>
    </inkml:context>
    <inkml:brush xml:id="br0">
      <inkml:brushProperty name="width" value="0.035" units="cm"/>
      <inkml:brushProperty name="height" value="0.035" units="cm"/>
      <inkml:brushProperty name="color" value="#FFFFFF"/>
    </inkml:brush>
  </inkml:definitions>
  <inkml:trace contextRef="#ctx0" brushRef="#br0">2104 675 24575,'-251'11'0,"-275"48"0,461-50 0,6-4 0,43-10 0,21-6 0,27-11 0,32-13 0,120-44 0,83-12 0,-233 80 0,588-161 0,-553 160 0,-63 13 0,-15 4 0,-34 9 0,-923 174 0,949-185 0,-239 28 0,217-31 0,39 0 0,0 0 0,0 0 0,0 0 0,0 0 0,0 0 0,0 0 0,1-1 0,-1 1 0,0 0 0,0 0 0,0 0 0,0 0 0,0 0 0,0 0 0,0 0 0,0-1 0,0 1 0,0 0 0,0 0 0,0 0 0,0 0 0,0 0 0,0 0 0,0-1 0,0 1 0,0 0 0,0 0 0,0 0 0,0 0 0,0 0 0,0-1 0,0 1 0,0 0 0,0 0 0,0 0 0,0 0 0,0 0 0,0 0 0,0 0 0,0-1 0,0 1 0,0 0 0,-1 0 0,1 0 0,0 0 0,0 0 0,0 0 0,0 0 0,0 0 0,0 0 0,0 0 0,-1-1 0,1 1 0,0 0 0,0 0 0,0 0 0,0 0 0,56-16 0,36 0 0,126-5 0,97 13 0,-200 7 0,-3 0 0,333-19 0,-397 10 0,-48 10 0,0 0 0,0 0 0,-1 0 0,1 0 0,0 0 0,0 0 0,0-1 0,0 1 0,0 0 0,-1 0 0,1 0 0,0 0 0,0 0 0,0-1 0,0 1 0,0 0 0,0 0 0,0 0 0,0 0 0,0-1 0,0 1 0,0 0 0,0 0 0,0 0 0,0-1 0,0 1 0,0 0 0,0 0 0,0 0 0,0-1 0,0 1 0,0 0 0,0 0 0,0 0 0,0-1 0,0 1 0,0 0 0,0 0 0,0 0 0,0 0 0,1-1 0,-1 1 0,0 0 0,0 0 0,0 0 0,0 0 0,0 0 0,1 0 0,-1-1 0,-20-2 0,0 0 0,0 1 0,0 0 0,-21 3 0,-8-2 0,-895-1-383,248 3 200,2223-25 749,-1508 23-566,-27 0 0,-44 0 0,-1677 1-583,2657-1 1187,-477 2-625,-407 1 21,-83 6 0,-689 27 0,586-33 0,73-1 0,-782 4 0,776-10 0,70 1 0,20-2 0,136-24 0,172-11 0,-200 28 0,44-4 0,-64 10 0,-2-6 0,153-37 0,-220 36 0,-34 14 0,0 0 0,1 0 0,-1-1 0,1 1 0,-1 0 0,0 0 0,1-1 0,-1 1 0,0 0 0,0 0 0,1-1 0,-1 1 0,0 0 0,0-1 0,1 1 0,-1 0 0,0-1 0,0 1 0,0 0 0,0-1 0,1 1 0,-1-1 0,0 1 0,0 0 0,0-1 0,0 1 0,0-1 0,0 1 0,0 0 0,0-1 0,0 1 0,0-1 0,0 1 0,-1-1 0,-1-1 0,-1 0 0,0 0 0,0 1 0,0-1 0,-1 1 0,1 0 0,0 0 0,0 0 0,-1 0 0,1 0 0,0 1 0,-1 0 0,-4-1 0,-475-9 0,320 13 0,-13-1 0,-163-1 0,1271-16 0,-900 13 0,32-1 0,0-3 0,0-2 0,117-32 0,-173 38 0,0-1 0,0-1 0,-1 1 0,1-1 0,-1 0 0,0-1 0,0 0 0,0 0 0,7-7 0,-13 10 0,1 0 0,0 0 0,-1 0 0,0 0 0,1 0 0,-1 0 0,0 0 0,0 0 0,0 0 0,0-1 0,0 1 0,-1 0 0,1-1 0,-1 1 0,0 0 0,1-1 0,-1 1 0,0-1 0,0 1 0,-1 0 0,1-1 0,0 1 0,-1-1 0,1 1 0,-1 0 0,0-1 0,0 1 0,0 0 0,0 0 0,0 0 0,-1 0 0,1 0 0,0 0 0,-3-2 0,0 0 0,1 1 0,-1-1 0,0 1 0,-1 0 0,1 1 0,0-1 0,-1 1 0,0-1 0,1 1 0,-1 1 0,0-1 0,0 1 0,0 0 0,0 0 0,-9-1 0,-12 1 0,-49 2 0,40 1 0,-116-2 0,-117 5 0,226 8 0,31-7 0,27-8 0,29-6-455,0 2 0,86 1 0,-80 5-6371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3:46.033"/>
    </inkml:context>
    <inkml:brush xml:id="br0">
      <inkml:brushProperty name="width" value="0.05" units="cm"/>
      <inkml:brushProperty name="height" value="0.05" units="cm"/>
      <inkml:brushProperty name="color" value="#FFFFFF"/>
    </inkml:brush>
  </inkml:definitions>
  <inkml:trace contextRef="#ctx0" brushRef="#br0">6003 603 24575,'0'-1'0,"0"1"0,0-1 0,0 1 0,-1-1 0,1 1 0,0-1 0,0 0 0,0 1 0,-1-1 0,1 1 0,0-1 0,-1 1 0,1 0 0,-1-1 0,1 1 0,0-1 0,-1 1 0,1 0 0,-1-1 0,1 1 0,-1 0 0,1-1 0,-1 1 0,1 0 0,-1 0 0,1 0 0,-1-1 0,1 1 0,-1 0 0,0 0 0,1 0 0,-1 0 0,1 0 0,-1 0 0,1 0 0,-1 0 0,0 0 0,1 0 0,-1 0 0,1 1 0,-1-1 0,1 0 0,-1 0 0,1 1 0,-1-1 0,0 1 0,-29 12 0,-59 38 0,-93 52 0,179-101 0,-10 4 0,0 0 0,1 1 0,1 1 0,-1 0 0,-11 11 0,23-19 0,0 0 0,-1 0 0,1 0 0,0 0 0,0 0 0,0 0 0,-1 1 0,1-1 0,0 0 0,0 0 0,0 0 0,0 1 0,0-1 0,-1 0 0,1 0 0,0 0 0,0 1 0,0-1 0,0 0 0,0 0 0,0 1 0,0-1 0,0 0 0,0 0 0,0 0 0,0 1 0,0-1 0,0 0 0,0 0 0,0 1 0,0-1 0,0 0 0,0 0 0,0 1 0,0-1 0,0 0 0,0 0 0,1 0 0,-1 1 0,0-1 0,0 0 0,0 0 0,0 0 0,0 1 0,1-1 0,-1 0 0,0 0 0,0 0 0,0 0 0,1 0 0,-1 1 0,0-1 0,0 0 0,1 0 0,-1 0 0,0 0 0,21 3 0,22-8 0,1-1 0,-1-1 0,-1-3 0,67-24 0,-38 12 0,498-136 0,-527 147 0,1 2 0,0 2 0,0 1 0,63 1 0,-92 5 0,0 0 0,0-2 0,1 0 0,-1 0 0,0-1 0,0-1 0,-1 0 0,1-1 0,13-7 0,0 0 0,54-17 0,-55 22 0,-1-2 0,46-23 0,-48 20 0,1 2 0,34-11 0,-33 13 0,-1-1 0,34-17 0,-51 22 0,-1 0 0,1-1 0,0 0 0,-1 0 0,0-1 0,0 1 0,-1-1 0,0 0 0,0-1 0,0 1 0,-1-1 0,4-7 0,6-16 0,-8 15 0,1 0 0,17-25 0,-22 36 0,1 1 0,0-1 0,0 1 0,0 0 0,1 0 0,-1 0 0,1 0 0,-1 0 0,1 1 0,0 0 0,0 0 0,0 0 0,0 0 0,9-2 0,82-17 0,-93 19 0,-7 1 0,-19-2 0,-37 0 0,9 2 0,9-1 0,-71 8 0,101-5 0,1 1 0,-1 1 0,0 0 0,1 1 0,0 0 0,-1 1 0,2 0 0,-1 1 0,-21 15 0,29-18 0,-37 28 0,-51 30 0,76-53 0,0 0 0,-1 0 0,0-2 0,0 0 0,-1-1 0,-34 6 0,-36 5 0,-164 52 0,172-44 0,-205 82 0,261-97 0,14-3 0,-1 0 0,1 0 0,0 1 0,0 1 0,-17 16 0,-32 23 0,18-17 0,41-30 0,0 0 0,0 0 0,0 0 0,0 0 0,-1 0 0,1 0 0,0 0 0,0 0 0,0 0 0,0 1 0,0-1 0,-1 0 0,1 0 0,0 0 0,0 0 0,0 0 0,0 0 0,0 1 0,0-1 0,0 0 0,0 0 0,-1 0 0,1 0 0,0 0 0,0 1 0,0-1 0,0 0 0,0 0 0,0 0 0,0 0 0,0 1 0,0-1 0,0 0 0,0 0 0,0 0 0,0 0 0,0 1 0,0-1 0,0 0 0,1 0 0,-1 0 0,0 0 0,0 0 0,0 1 0,0-1 0,0 0 0,0 0 0,0 0 0,0 0 0,0 0 0,1 0 0,-1 1 0,0-1 0,0 0 0,0 0 0,0 0 0,0 0 0,1 0 0,-1 0 0,0 0 0,0 0 0,0 0 0,1 0 0,29-7 0,125-44 0,417-130 0,-495 157 0,-69 20 0,-10 3 0,-45 8 0,-1107 196 0,594-87 0,542-111 0,19-2 0,31-4 0,-27 0 0,606-14 0,-587 14 0,36 3 0,-59-2 0,-1 0 0,0 0 0,0 0 0,1 0 0,-1 0 0,0-1 0,1 1 0,-1 0 0,0 0 0,1 0 0,-1 0 0,0 0 0,1 0 0,-1 0 0,0 0 0,1 1 0,-1-1 0,0 0 0,1 0 0,-1 0 0,0 0 0,1 0 0,-1 0 0,0 1 0,0-1 0,1 0 0,-1 0 0,0 0 0,0 1 0,1-1 0,-1 0 0,0 0 0,0 1 0,0-1 0,0 0 0,1 1 0,-1-1 0,0 0 0,0 1 0,0-1 0,0 0 0,0 1 0,0-1 0,0 0 0,0 1 0,0-1 0,0 0 0,0 0 0,0 1 0,0-1 0,0 0 0,0 1 0,0-1 0,0 0 0,0 1 0,0-1 0,0 0 0,-1 1 0,1-1 0,0 0 0,0 0 0,0 1 0,-1-1 0,1 1 0,-10 5 0,1 0 0,-2-1 0,1 0 0,0 0 0,-1-1 0,0 0 0,0-1 0,-12 2 0,5-1 0,-415 90 0,283-65 0,106-22 0,44-7 0,0 0 0,0 0 0,0 0 0,0-1 0,0 1 0,0 0 0,0 0 0,0 0 0,0 0 0,0 0 0,0-1 0,0 1 0,0 0 0,0 0 0,0 0 0,0-1 0,0 1 0,0 0 0,0 0 0,0 0 0,0 0 0,0-1 0,0 1 0,0 0 0,0 0 0,0 0 0,0 0 0,0 0 0,0-1 0,0 1 0,0 0 0,-1 0 0,1 0 0,0 0 0,0 0 0,0 0 0,0-1 0,0 1 0,-1 0 0,1 0 0,0 0 0,0 0 0,0 0 0,0 0 0,0 0 0,-1 0 0,1 0 0,0 0 0,24-12 0,2 0 0,-1 2 0,1 1 0,1 2 0,35-7 0,-19 4 0,196-35 0,-105 20 0,-341 71 0,202-46 0,7-2 0,14-5 0,31-9 0,25 2 0,1 3 0,0 3 0,108 3 0,-312 33 0,15-11 0,-108 21 0,203-33 0,41-8 0,31-7 0,478-80 0,-499 89 0,-30 1 0,0 0 0,0 0 0,0-1 0,1 1 0,-1 0 0,0 0 0,0 0 0,0 0 0,1 0 0,-1 0 0,0 0 0,0 0 0,0 0 0,0 0 0,1 1 0,-1-1 0,0 0 0,0 0 0,0 0 0,1 0 0,-1 0 0,0 0 0,0 0 0,0 0 0,0 0 0,0 1 0,1-1 0,-1 0 0,0 0 0,0 0 0,0 0 0,0 0 0,0 1 0,0-1 0,0 0 0,0 0 0,1 0 0,-1 1 0,0-1 0,0 0 0,0 0 0,0 0 0,0 0 0,0 1 0,0-1 0,0 0 0,0 0 0,0 0 0,0 1 0,0-1 0,-1 0 0,-2 4 0,-1-1 0,-1 0 0,1 0 0,0 0 0,-1 0 0,1-1 0,-6 2 0,-318 141 0,40-21 0,-74 63 0,302-155 0,22-14 0,28-14 0,1 0 0,0 0 0,0 1 0,0 0 0,0 1 0,1 0 0,-9 8 0,17-14 0,0 0 0,0 1 0,0-1 0,0 0 0,0 0 0,0 1 0,0-1 0,0 0 0,0 0 0,0 1 0,0-1 0,0 0 0,0 0 0,0 1 0,0-1 0,0 0 0,1 0 0,-1 1 0,0-1 0,0 0 0,0 0 0,0 0 0,0 1 0,1-1 0,-1 0 0,0 0 0,0 0 0,0 0 0,1 1 0,-1-1 0,0 0 0,0 0 0,0 0 0,1 0 0,-1 0 0,0 0 0,0 0 0,1 1 0,-1-1 0,0 0 0,0 0 0,1 0 0,-1 0 0,0 0 0,0 0 0,1 0 0,-1 0 0,0-1 0,0 1 0,1 0 0,-1 0 0,0 0 0,0 0 0,1 0 0,-1 0 0,0 0 0,0 0 0,0-1 0,1 1 0,26-2 0,457-104 0,-338 71 0,-133 32 0,101-23 0,-2-5 0,139-57 0,-248 88 0,-1-1 0,0 0 0,0 0 0,0 0 0,0 0 0,0 0 0,0 0 0,0 0 0,-1-1 0,1 1 0,0-1 0,-1 1 0,1-1 0,-1 0 0,2-2 0,-3 4 0,0-1 0,-1 0 0,1 1 0,-1-1 0,1 1 0,-1-1 0,1 0 0,-1 1 0,1-1 0,-1 1 0,1-1 0,-1 1 0,0-1 0,1 1 0,-1 0 0,0-1 0,1 1 0,-1 0 0,0 0 0,0-1 0,1 1 0,-1 0 0,0 0 0,0 0 0,1 0 0,-1 0 0,0 0 0,-1 0 0,-19-1 0,0 0 0,-28 3 0,-786 112 0,739-93 0,95-21 0,-1 0 0,0 0 0,0 0 0,1 1 0,-1-1 0,0 1 0,1 0 0,-1-1 0,1 1 0,-1 0 0,1 0 0,-1 0 0,1 0 0,-1 0 0,1 0 0,0 0 0,-2 2 0,4-2 0,1 0 0,-1 0 0,0 0 0,0 0 0,1 0 0,-1-1 0,0 1 0,1-1 0,-1 1 0,1-1 0,-1 1 0,1-1 0,-1 0 0,1 0 0,-1 0 0,1 0 0,-1 0 0,3 0 0,77 2 0,0-3 0,88-12 0,-64 3 0,42-1 0,322-36 0,-436 40 0,-39 5 0,-54 6 0,-647 98 0,349-38 0,110-17 0,190-38 0,-287 55 0,261-44 0,1 4 0,-85 36 0,137-49 0,0 0 0,-1-2 0,0-2 0,-58 7 0,-133-5 0,89-6 0,89-1 0,-547 16 0,585-19 0,8-1 0,18-4 0,34-6 0,174-37 0,705-133 0,-764 155 0,1 8 0,1 8 0,222 12 0,-390-1 0,0 0 0,0 0 0,0 0 0,0 0 0,0 1 0,1-1 0,-1 1 0,0-1 0,0 1 0,0 0 0,0 0 0,-1 0 0,1 0 0,0 0 0,0 0 0,-1 1 0,3 1 0,-3-2 0,-1 0 0,1 0 0,-1 0 0,1 1 0,-1-1 0,0 0 0,0 0 0,1 0 0,-1 0 0,0 1 0,0-1 0,0 0 0,0 0 0,0 0 0,-1 1 0,1-1 0,0 0 0,0 0 0,-1 0 0,1 0 0,-1 0 0,0 2 0,-5 6 0,0 0 0,0 0 0,-1 0 0,0 0 0,-10 8 0,-189 175 0,161-151 0,-149 114 0,70-58 0,114-89 0,-1 0 0,0-1 0,-1 0 0,0-1 0,0 0 0,0-1 0,-1-1 0,0 0 0,0 0 0,-18 2 0,-12-2 0,-86-1 0,112-4 0,-782-38 0,782 38 0,-38-3 0,0-2 0,-82-19 0,133 24 0,-1 0 0,1-1 0,0 1 0,0-1 0,0 0 0,0 0 0,0 0 0,0 0 0,0-1 0,1 0 0,-1 0 0,1 0 0,-5-5 0,7 7 0,1 0 0,-1 0 0,1 0 0,0 0 0,-1 0 0,1 0 0,0-1 0,-1 1 0,1 0 0,0 0 0,0 0 0,0 0 0,0-1 0,0 1 0,0 0 0,0 0 0,1 0 0,-1 0 0,1-2 0,0 0 0,1 1 0,-1-1 0,1 1 0,-1-1 0,1 1 0,0 0 0,0 0 0,0 0 0,0 0 0,5-3 0,30-17 0,0 1 0,2 2 0,1 2 0,76-22 0,-81 27 0,9-3 0,2 1 0,0 3 0,0 1 0,0 3 0,1 1 0,1 3 0,84 5 0,-130-3 0,0 1 0,1 0 0,-1 1 0,0-1 0,0 0 0,1 0 0,-1 1 0,0-1 0,0 1 0,0 0 0,0 0 0,0 0 0,0 0 0,0 0 0,0 0 0,0 0 0,0 1 0,-1-1 0,1 1 0,-1-1 0,1 1 0,-1 0 0,1-1 0,-1 1 0,0 0 0,0 0 0,0 0 0,0 0 0,0 0 0,0 0 0,0 0 0,-1 0 0,1 1 0,-1-1 0,0 0 0,1 4 0,-2 1 0,-1 0 0,1-1 0,-1 1 0,0 0 0,0-1 0,-1 0 0,0 1 0,0-1 0,0 0 0,-8 8 0,0 11 0,11-25 0,0 1 0,0-1 0,0 1 0,0-1 0,0 0 0,0 1 0,0-1 0,0 1 0,0-1 0,0 0 0,1 1 0,-1-1 0,0 0 0,0 1 0,0-1 0,1 0 0,-1 1 0,0-1 0,0 0 0,1 0 0,-1 1 0,0-1 0,1 0 0,-1 0 0,0 0 0,1 1 0,-1-1 0,0 0 0,1 0 0,-1 0 0,1 0 0,-1 0 0,1 1 0,5-1 0,1 0 0,-1-1 0,1 0 0,-1 0 0,11-3 0,-3 1 0,22-4 0,27-4 0,-2-3 0,0-3 0,93-39 0,-148 54 0,-1-1 0,1 0 0,-1 0 0,0-1 0,-1 1 0,1-1 0,0 0 0,3-6 0,-7 10 0,-1-1 0,1 1 0,-1-1 0,0 1 0,1-1 0,-1 0 0,0 1 0,0-1 0,1 1 0,-1-1 0,0 0 0,0 1 0,0-1 0,0 1 0,0-1 0,0 0 0,0 1 0,0-1 0,0 0 0,0 1 0,0-1 0,0 1 0,0-1 0,-1 0 0,1 1 0,0-1 0,0 1 0,-1-1 0,0 0 0,0-1 0,-1 1 0,0 0 0,0 0 0,0 0 0,0-1 0,0 2 0,0-1 0,0 0 0,0 0 0,0 1 0,0-1 0,0 1 0,-4-1 0,-24-2 0,-1 0 0,0 2 0,-44 5 0,-95 17 0,146-17 0,-19 2 0,-31 4 0,-108 29 0,156-25 0,26-14 0,0 0 0,0 0 0,-1 1 0,1-1 0,0 0 0,0 1 0,0-1 0,0 0 0,0 1 0,0-1 0,0 0 0,0 1 0,0-1 0,0 0 0,0 1 0,0-1 0,0 0 0,0 1 0,1-1 0,-1 0 0,0 1 0,0-1 0,0 0 0,0 0 0,1 1 0,-1-1 0,0 0 0,0 0 0,1 1 0,-1-1 0,0 0 0,0 0 0,1 1 0,-1-1 0,0 0 0,0 0 0,1 0 0,-1 0 0,0 0 0,1 1 0,5 1 0,1 1 0,-1-1 0,1-1 0,0 1 0,13 1 0,149 8 0,0-7 0,181-19 0,-290 8 0,-46 4 0,-21 0 0,-34 1 0,-1322 24 0,1319-19 0,19-2 0,0 1 0,-41 10 0,147-13 0,435-41 0,-485 42 0,-31 0 0,0 0 0,0 0 0,0 0 0,0 0 0,1 0 0,-1 0 0,0 0 0,0 0 0,0 0 0,0 0 0,1 0 0,-1 0 0,0 0 0,0 0 0,0 0 0,0 0 0,1 0 0,-1 0 0,0 0 0,0 0 0,0 0 0,0 0 0,1 0 0,-1 0 0,0 0 0,0 1 0,0-1 0,0 0 0,0 0 0,1 0 0,-1 0 0,0 0 0,0 0 0,0 1 0,0-1 0,0 0 0,0 0 0,0 0 0,0 0 0,0 0 0,0 1 0,0-1 0,0 0 0,1 0 0,-1 0 0,0 0 0,0 1 0,0-1 0,0 0 0,0 0 0,0 0 0,-1 1 0,1-1 0,0 0 0,0 0 0,0 0 0,-5 4 0,-1-2 0,0 1 0,0-1 0,0 1 0,0-2 0,-7 2 0,-149 33 0,-187 15 0,243-38 0,41-4 0,-399 40 0,439-51 0,25 2 0,0-1 0,1 0 0,-1 1 0,1-1 0,-1 1 0,1-1 0,-1 1 0,1-1 0,0 1 0,-1-1 0,1 1 0,-1-1 0,1 1 0,0 0 0,-1-1 0,1 1 0,0 0 0,0 0 0,-1 0 0,1-1 0,0 1 0,0 0 0,-1 0 0,1 0 0,0 0 0,1 0 0,109-22 0,164-13 0,-218 29 0,406-26 0,-444 32 0,-55 3 0,-929 46 0,897-48 0,61-2 0,16-3 0,30-4 0,211-32 0,270-9 0,-491 53 0,-29-3 0,1-1 0,-1 0 0,0 0 0,0 0 0,1 1 0,-1-1 0,0 0 0,0 0 0,1 1 0,-1-1 0,0 0 0,0 0 0,0 1 0,0-1 0,0 0 0,1 1 0,-1-1 0,0 0 0,0 1 0,0-1 0,0 0 0,0 1 0,0-1 0,0 0 0,0 1 0,0-1 0,0 0 0,0 1 0,0-1 0,0 0 0,-1 1 0,1-1 0,0 0 0,0 0 0,0 1 0,0-1 0,0 0 0,-1 1 0,1-1 0,-4 5 0,0-1 0,0 0 0,-1-1 0,1 1 0,-1-1 0,0 0 0,-6 3 0,-56 27 0,-98 34 0,-4 2 0,164-68 0,1 1 0,0 1 0,0-1 0,0 1 0,0-1 0,1 1 0,-7 6 0,10-9 0,0 1 0,-1-1 0,1 1 0,0-1 0,-1 0 0,1 1 0,0-1 0,0 1 0,0-1 0,-1 1 0,1-1 0,0 1 0,0-1 0,0 1 0,0-1 0,0 1 0,0-1 0,0 1 0,0-1 0,0 1 0,0-1 0,0 1 0,1-1 0,-1 1 0,0-1 0,0 1 0,1 0 0,21 11 0,4-6 0,0-2 0,1 0 0,0-2 0,46-1 0,113-16 0,-40-6 0,202-54 0,-335 72 0,0 0 0,0 0 0,0 0 0,0-1 0,-1-1 0,1 0 0,-1-1 0,-1 0 0,1-1 0,-1 0 0,16-14 0,-26 20 0,0 1 0,0-1 0,-1 1 0,1-1 0,0 0 0,-1 1 0,1-1 0,-1 0 0,1 0 0,0 1 0,-1-1 0,0 0 0,1 0 0,-1 0 0,1 0 0,-1 0 0,0 1 0,0-1 0,0 0 0,1 0 0,-1 0 0,0 0 0,0 0 0,0 0 0,0 0 0,0 0 0,-1 0 0,1 0 0,0 0 0,0 0 0,-1 1 0,1-1 0,0 0 0,-1 0 0,1 0 0,-1 0 0,1 1 0,-1-1 0,1 0 0,-1 0 0,0 1 0,1-1 0,-1 1 0,0-1 0,0 0 0,1 1 0,-1-1 0,0 1 0,0 0 0,0-1 0,0 1 0,-1-1 0,-5-1 0,-1-1 0,1 1 0,-1 1 0,0-1 0,-9 0 0,-101-3 0,-144 12 0,256-7 0,1 0 0,-1 1 0,0-1 0,0 1 0,1 1 0,-1-1 0,1 1 0,-1 0 0,1 0 0,0 1 0,0 0 0,0 0 0,-6 4 0,5-1 0,1 0 0,-1 1 0,1 0 0,0 0 0,1 0 0,-1 0 0,1 1 0,-3 10 0,4-13 0,1 0 0,-1 0 0,0 0 0,0 0 0,-1 0 0,0-1 0,1 1 0,-1-1 0,-1 0 0,1 0 0,-1-1 0,1 1 0,-1-1 0,0 0 0,-1 0 0,1 0 0,0-1 0,-1 0 0,1 0 0,-10 1 0,-5 1 0,-1-2 0,0-1 0,0-1 0,-30-3 0,7 1 0,41 2 0,0 0 0,0 0 0,0 0 0,0-1 0,0 1 0,0-1 0,0 0 0,1 0 0,-1 0 0,0 0 0,1 0 0,-1 0 0,-4-4 0,7 5 0,0-1 0,-1 1 0,1-1 0,-1 1 0,1-1 0,0 0 0,-1 1 0,1-1 0,0 1 0,-1-1 0,1 0 0,0 0 0,0 1 0,0-1 0,0 0 0,0 1 0,0-1 0,0 0 0,0 1 0,0-1 0,0 0 0,0-1 0,16-22 0,1 12 0,-1-1 0,2 2 0,-1 0 0,1 1 0,1 1 0,0 1 0,0 1 0,26-7 0,-20 5 0,413-111 0,15 32 0,-340 67 0,183-23 0,88-18 0,111-25 0,-360 70 0,-33 5 0,135-34 0,-219 42 0,-1-1 0,-1-2 0,1 1 0,-1-2 0,29-17 0,-39 21 0,-1 0 0,0 0 0,0 0 0,-1-1 0,1 1 0,-1-1 0,0 0 0,-1-1 0,1 1 0,-1 0 0,0-1 0,0 0 0,-1 0 0,1 0 0,-1 0 0,-1 0 0,1 0 0,-1-1 0,1-9 0,1-6 0,1 0 0,1 0 0,1 1 0,1-1 0,1 1 0,1 1 0,1-1 0,19-30 0,8-18 0,-33 63 0,1 0 0,-1 1 0,1-1 0,0 1 0,0 0 0,1 0 0,0 1 0,0-1 0,0 1 0,0 1 0,11-6 0,27-19 0,-30 17 0,0 0 0,0 1 0,2 0 0,-1 1 0,1 1 0,19-7 0,-59 10 0,-26 4 0,-172 0 0,-402 10 0,585-7 0,-78 8 0,109-9 0,-1 1 0,1 0 0,0 0 0,0 1 0,0 0 0,0 1 0,0-1 0,0 1 0,1 1 0,-10 7 0,11-6 0,1 0 0,1 1 0,-1 0 0,1 0 0,0 0 0,0 0 0,1 1 0,0-1 0,0 1 0,1 0 0,0 0 0,1 0 0,-2 9 0,3-16 0,0 0 0,1 0 0,-1 0 0,0 0 0,0 0 0,0 0 0,1 1 0,-1-1 0,1 0 0,-1 0 0,1 0 0,-1 0 0,1 0 0,-1-1 0,1 1 0,0 0 0,-1 0 0,1 0 0,0 0 0,0-1 0,0 1 0,0 0 0,0-1 0,0 1 0,0-1 0,0 1 0,0-1 0,0 1 0,0-1 0,2 1 0,38 6 0,-37-6 0,143 7 0,1-5 0,177-21 0,-286 14 0,1-1 0,0-2 0,-1-2 0,-1-2 0,0-1 0,0-2 0,-1-2 0,-1-1 0,38-24 0,-60 34 0,1 0 0,0 1 0,0 1 0,0 0 0,1 1 0,0 1 0,21-2 0,-18 2 0,-1 0 0,0-1 0,1-1 0,33-13 0,-32 9 0,0 1 0,1 1 0,0 1 0,1 1 0,23-3 0,111-5 0,-104 11 0,66 1 0,-75 2 0,-1-2 0,50-7 0,-66 2 0,-1 0 0,47-21 0,26-6 0,-75 25 0,1 0 0,-2-2 0,1 0 0,27-18 0,-27 14 0,0 2 0,1 1 0,37-13 0,9 1 0,-42 13 0,51-11 0,-46 13 0,40-14 0,-17 4 0,-52 17 0,-1 0 0,0-1 0,1 1 0,-1 0 0,0-1 0,0 0 0,0 0 0,0 0 0,-1 0 0,1-1 0,0 1 0,-1-1 0,0 1 0,1-1 0,-1 0 0,2-4 0,1-3 0,-1 1 0,0-1 0,-1-1 0,3-9 0,-5 14 0,0 0 0,0 0 0,1 0 0,0 0 0,0 0 0,0 1 0,1-1 0,0 1 0,0 0 0,0 0 0,1 0 0,0 0 0,0 0 0,0 1 0,7-6 0,-10 9 0,1 0 0,-1 1 0,0-1 0,1 1 0,-1-1 0,0 1 0,1 0 0,-1-1 0,1 1 0,-1 0 0,1 0 0,-1 0 0,1 0 0,-1 0 0,0 0 0,1 1 0,-1-1 0,1 0 0,-1 1 0,0-1 0,1 1 0,1 0 0,0 1 0,1 1 0,0-1 0,-1 1 0,0-1 0,0 1 0,0 0 0,6 7 0,-6-6 0,1 1 0,0 0 0,-1 0 0,0 1 0,0-1 0,-1 1 0,1 0 0,-1-1 0,-1 1 0,1 0 0,0 7 0,-2-12 0,0 1 0,0 0 0,-1-1 0,1 1 0,-1 0 0,1-1 0,-1 1 0,0-1 0,0 1 0,0-1 0,1 1 0,-1-1 0,-1 1 0,1-1 0,0 0 0,0 0 0,0 1 0,-1-1 0,1 0 0,0 0 0,-1 0 0,1-1 0,-1 1 0,0 0 0,1 0 0,-1-1 0,1 1 0,-1-1 0,0 0 0,-2 1 0,-60 3 0,52-4 0,-74 0 0,27-2 0,0 3 0,0 2 0,-81 16 0,-164 54 0,294-69 0,23-3 0,29-4 0,120-24 0,-97 14 0,98-7 0,-163 20 0,0 0 0,0 0 0,0 0 0,0 1 0,0-1 0,0 0 0,0 0 0,0 0 0,0 0 0,0 0 0,0 0 0,0 0 0,0 1 0,0-1 0,0 0 0,0 0 0,0 0 0,0 0 0,0 0 0,0 0 0,0 0 0,0 1 0,0-1 0,0 0 0,0 0 0,0 0 0,0 0 0,0 0 0,0 0 0,0 0 0,0 0 0,1 0 0,-1 0 0,0 1 0,0-1 0,0 0 0,0 0 0,0 0 0,0 0 0,0 0 0,0 0 0,0 0 0,1 0 0,-1 0 0,0 0 0,0 0 0,0 0 0,0 0 0,-19 10 0,-30 10 0,-135 32 0,111-34 0,1 4 0,-103 44 0,149-55 0,-2-1 0,-53 13 0,11-5 0,67-17 0,0 0 0,0 0 0,1 0 0,-1 0 0,0 0 0,0 1 0,1-1 0,-1 1 0,1 0 0,-1 0 0,-2 2 0,5-3 0,0-1 0,0 0 0,0 0 0,0 0 0,0 1 0,0-1 0,0 0 0,0 0 0,0 0 0,0 1 0,0-1 0,0 0 0,0 0 0,0 0 0,0 1 0,0-1 0,0 0 0,0 0 0,0 0 0,0 1 0,0-1 0,0 0 0,0 0 0,0 0 0,0 1 0,0-1 0,1 0 0,-1 0 0,0 0 0,0 1 0,0-1 0,0 0 0,1 0 0,-1 0 0,0 0 0,0 0 0,0 0 0,0 1 0,1-1 0,-1 0 0,0 0 0,0 0 0,0 0 0,1 0 0,-1 0 0,27 2 0,52-11 0,0-4 0,91-27 0,-132 33 0,-37 7 0,-1 0 0,0 0 0,0 0 0,1 0 0,-1 0 0,0 0 0,1 0 0,-1 0 0,0 0 0,0 0 0,1 0 0,-1 0 0,0 0 0,1 0 0,-1 0 0,0 0 0,0 0 0,1 0 0,-1 0 0,0 1 0,0-1 0,1 0 0,-1 0 0,0 0 0,0 0 0,1 1 0,-1-1 0,0 0 0,0 0 0,0 0 0,0 1 0,1-1 0,-1 0 0,0 0 0,0 1 0,0-1 0,0 0 0,0 1 0,0-1 0,0 0 0,0 0 0,0 1 0,0-1 0,0 0 0,0 1 0,0-1 0,0 0 0,0 0 0,0 1 0,0-1 0,0 0 0,0 1 0,0-1 0,0 0 0,0 0 0,0 1 0,-1-1 0,1 0 0,0 0 0,0 1 0,0-1 0,0 0 0,-1 0 0,1 0 0,0 1 0,0-1 0,-1 0 0,1 0 0,0 0 0,-18 17 0,-27 13 0,0-1 0,-2-3 0,-73 30 0,-164 38 0,114-42 0,159-48 0,0 1 0,0 0 0,0 1 0,1 0 0,-1 0 0,2 2 0,-1-1 0,1 1 0,0 0 0,0 1 0,1 0 0,0 0 0,1 1 0,0 0 0,1 0 0,-7 13 0,13-22 0,0-1 0,-1 1 0,1 0 0,0-1 0,-1 1 0,1 0 0,0 0 0,0-1 0,0 1 0,0 0 0,0-1 0,0 1 0,0 0 0,0 0 0,0-1 0,0 1 0,0 0 0,0 0 0,1-1 0,-1 1 0,0 0 0,1-1 0,-1 1 0,0 0 0,1-1 0,-1 1 0,1-1 0,-1 1 0,1 0 0,-1-1 0,1 1 0,-1-1 0,1 0 0,-1 1 0,1-1 0,0 1 0,-1-1 0,1 0 0,0 1 0,-1-1 0,1 0 0,0 0 0,1 1 0,38 4 0,-40-5 0,64-2 0,-1-3 0,0-3 0,-1-2 0,0-3 0,116-41 0,-162 48 0,6-1 0,-1-1 0,1-1 0,23-14 0,-40 20 0,-1 0 0,0 0 0,1 0 0,-1 0 0,-1 0 0,1-1 0,0 1 0,-1-1 0,0 0 0,0 0 0,0-1 0,-1 1 0,1-1 0,-1 1 0,0-1 0,0 0 0,0 0 0,-1 0 0,0 1 0,1-7 0,-2 9 0,1 0 0,-1 1 0,1-1 0,-1 0 0,0 0 0,0 0 0,0 0 0,0 0 0,0 0 0,0 1 0,-1-1 0,1 0 0,0 0 0,-1 0 0,0 0 0,1 1 0,-1-1 0,0 0 0,0 1 0,0-1 0,0 0 0,0 1 0,0-1 0,-3-1 0,1 2 0,-1 1 0,1 0 0,-1-1 0,0 1 0,1 0 0,-1 1 0,0-1 0,1 1 0,-1-1 0,0 1 0,1 0 0,-7 3 0,-443 164 0,360-130 0,66-26 0,0 1 0,2 0 0,0 2 0,0 1 0,-39 34 0,36-28 0,-61 35 0,61-40 0,1 0 0,-43 36 0,56-33 0,14-20 0,0 1 0,0-1 0,0 0 0,0 1 0,0-1 0,0 0 0,0 1 0,1-1 0,-1 0 0,0 1 0,0-1 0,0 0 0,1 0 0,-1 1 0,0-1 0,0 0 0,1 0 0,-1 1 0,0-1 0,1 0 0,-1 0 0,0 0 0,1 0 0,-1 1 0,0-1 0,1 0 0,-1 0 0,0 0 0,1 0 0,-1 0 0,0 0 0,1 0 0,-1 0 0,0 0 0,1 0 0,49-7 0,74-30 0,-1-6 0,153-75 0,-274 117 0,116-59 0,-103 52 0,-1-1 0,0-1 0,-1-1 0,0 0 0,18-20 0,-30 31 0,0-1 0,-1 1 0,1-1 0,0 0 0,0 1 0,-1-1 0,1 0 0,-1 1 0,1-1 0,-1 0 0,1 0 0,-1 0 0,1 0 0,-1 1 0,0-1 0,1 0 0,-1 0 0,0 0 0,0 0 0,1 0 0,-1 0 0,0 0 0,0 0 0,0 0 0,-1-1 0,0 1 0,0 1 0,0 0 0,0-1 0,0 1 0,0 0 0,-1 0 0,1 0 0,0 0 0,0 0 0,0 0 0,0 0 0,0 0 0,-1 0 0,1 1 0,0-1 0,0 0 0,-1 1 0,-60 24 0,58-24 0,-394 186 0,370-176 0,0-1 0,-48 9 0,47-13 0,29-5 0,0-1 0,-1 0 0,1 0 0,0 1 0,-1-1 0,1 0 0,-1 0 0,1 1 0,-1-1 0,1 0 0,0 0 0,-1 0 0,1 0 0,-1 0 0,1 0 0,-1 0 0,1 0 0,-1 0 0,1 0 0,-1 0 0,1 0 0,-1 0 0,1 0 0,-1 0 0,1 0 0,0 0 0,-1-1 0,1 1 0,-1 0 0,1 0 0,-1-1 0,1 1 0,0 0 0,-1 0 0,1-1 0,-1 0 0,16-13 0,35-18 0,205-94 0,-244 121 0,-70 29 0,-91 25 0,-100 15 0,76-21 0,122-26 0,1 2 0,-80 43 0,17-8 0,83-39 0,67-25 0,585-183 0,-617 191 0,13-3 0,-1-1 0,1 0 0,15-10 0,-145 58 0,-20 31 0,268-125 0,-79 30 0,-7 4 0,-1-2 0,60-36 0,-96 47 0,-1 0 0,-1-1 0,0 0 0,0-1 0,-1 0 0,0-1 0,12-22 0,30-35 0,-28 47 0,1 1 0,1 1 0,1 2 0,1 0 0,0 2 0,46-20 0,-35 18 0,0-3 0,62-44 0,-99 64 0,0 1 0,0-1 0,0 0 0,0 0 0,0 0 0,0 0 0,0 1 0,0-1 0,-1 0 0,1 0 0,0 0 0,-1-1 0,1 1 0,-1 0 0,1 0 0,-1 0 0,0 0 0,1 0 0,-1-1 0,0 1 0,0 0 0,0 0 0,0-1 0,0 1 0,0 0 0,0 0 0,0 0 0,-1-2 0,0 1 0,0-1 0,0 1 0,-1 0 0,1-1 0,-1 1 0,0 0 0,0 0 0,1 0 0,-1 1 0,0-1 0,-1 0 0,-3-2 0,1 1 0,-1-1 0,0 1 0,0 0 0,0 1 0,-1 0 0,1 0 0,-1 0 0,1 0 0,-1 1 0,-11-1 0,13 4 0,0-1 0,0 1 0,0 0 0,1 0 0,-1 1 0,1-1 0,-1 1 0,1 0 0,0 0 0,0 0 0,1 1 0,-1-1 0,1 1 0,-1 0 0,1 0 0,0 0 0,1 1 0,-1-1 0,-2 6 0,-4 7 0,1 1 0,0 0 0,-8 31 0,14-40 0,0 0 0,-1 0 0,0 0 0,-1 0 0,0-1 0,0 1 0,-1-1 0,0 0 0,-1 0 0,0-1 0,0 0 0,0 0 0,-1 0 0,0-1 0,0 0 0,-1 0 0,1-1 0,-1 0 0,-11 5 0,-1 0 0,0-1 0,0-1 0,-1 0 0,-1-2 0,1-1 0,-1 0 0,-29 1 0,7-3 0,0-2 0,-77-8 0,120 7 0,-1 0 0,0 0 0,0-1 0,0 1 0,0 0 0,1-1 0,-1 1 0,0-1 0,0 0 0,1 1 0,-1-1 0,0 0 0,1 0 0,-1 0 0,1 0 0,-1 0 0,1-1 0,0 1 0,-1 0 0,1-1 0,0 1 0,0-1 0,0 1 0,0-1 0,0 1 0,0-1 0,1 0 0,-1 1 0,0-1 0,0-3 0,1 2 0,0 0 0,0 0 0,1 1 0,-1-1 0,1 0 0,-1 1 0,1-1 0,0 0 0,0 1 0,0-1 0,1 1 0,-1 0 0,0-1 0,1 1 0,0 0 0,-1 0 0,1 0 0,0 0 0,0 0 0,4-3 0,17-10 0,1 2 0,1 0 0,0 1 0,0 1 0,1 2 0,1 0 0,36-6 0,35-12 0,-28 5 0,-211 61 0,-51 28 0,353-105 0,-145 37 0,-17 5 0,-28 12 0,-302 111 0,906-292 0,-507 150 0,-1 2 0,1 4 0,1 3 0,104 4 0,-163 6 0,-19 5 0,-27 7 0,32-15 0,-187 61 0,32-13 0,141-40 0,0 0 0,0 1 0,1 1 0,0 1 0,1 0 0,-28 27 0,-26 21 0,69-60 0,0 0 0,1 0 0,-1 1 0,1-1 0,-1 0 0,0 0 0,1 1 0,-1-1 0,1 1 0,-1-1 0,1 0 0,-1 1 0,1-1 0,-1 1 0,1-1 0,0 1 0,-1-1 0,1 1 0,0 0 0,-1-1 0,1 1 0,0-1 0,-1 1 0,1 0 0,0-1 0,0 1 0,0 1 0,19-3 0,42-17 0,-56 16 0,46-17 0,75-40 0,-4 1 0,-60 24 0,-52 27 0,0 1 0,1 0 0,0 1 0,0 0 0,0 0 0,22-5 0,17-1 0,-36 7 0,0 0 0,1 1 0,-1 0 0,1 2 0,-1 0 0,22 0 0,-36 1 0,0 1 0,1-1 0,-1 0 0,0 0 0,0 0 0,0 1 0,0-1 0,0 0 0,1 0 0,-1 0 0,0 1 0,0-1 0,0 0 0,0 0 0,0 1 0,0-1 0,0 0 0,0 0 0,0 1 0,0-1 0,0 0 0,0 0 0,0 0 0,0 1 0,0-1 0,0 0 0,0 0 0,0 1 0,0-1 0,0 0 0,0 0 0,0 1 0,-1-1 0,1 0 0,0 0 0,0 0 0,0 1 0,0-1 0,-1 0 0,1 0 0,0 0 0,0 0 0,0 1 0,-1-1 0,1 0 0,0 0 0,0 0 0,0 0 0,-1 0 0,1 0 0,0 0 0,0 0 0,-1 0 0,-14 12 0,-24 8 0,-1-2 0,-45 14 0,-24 11 0,-34 19 0,130-54 0,17-6 0,26-8 0,92-28 0,131-41 0,-238 68 0,0 0 0,0-2 0,-1 1 0,0-2 0,0 0 0,-1 0 0,-1-1 0,0-1 0,0 0 0,-1-1 0,9-15 0,-12 20 0,-1-1 0,2 1 0,-1 0 0,1 1 0,0 0 0,0 0 0,1 1 0,0 0 0,14-5 0,11-4 0,53-13 0,-59 19 0,-12 8 0,-17 12 0,-21 16 0,-7-8 0,-1-2 0,0-1 0,-1-1 0,-1-2 0,-45 14 0,-18 9 0,58-23 0,-62 14 0,63-18 0,-61 22 0,90-29 0,1 0 0,-1 1 0,1-1 0,0 1 0,-1 0 0,2 1 0,-1-1 0,0 1 0,1 0 0,-1 0 0,-4 7 0,9-11 0,0 1 0,0-1 0,0 0 0,0 0 0,0 1 0,0-1 0,1 0 0,-1 0 0,0 1 0,0-1 0,0 0 0,1 0 0,-1 1 0,0-1 0,0 0 0,0 0 0,1 0 0,-1 0 0,0 1 0,0-1 0,1 0 0,-1 0 0,0 0 0,1 0 0,-1 0 0,0 0 0,0 0 0,1 0 0,-1 0 0,0 0 0,1 0 0,-1 0 0,0 0 0,0 0 0,1 0 0,-1 0 0,0 0 0,1 0 0,-1 0 0,0 0 0,0-1 0,1 1 0,-1 0 0,19-4 0,59-21 0,104-50 0,-172 70 0,0-1 0,0-1 0,-1 1 0,0-1 0,0-1 0,-1 0 0,0 0 0,0 0 0,-1-1 0,0 0 0,-1-1 0,0 0 0,0 0 0,4-11 0,2-1 0,-7 16 0,1 0 0,-1 0 0,1 0 0,0 1 0,0 0 0,0 0 0,1 1 0,0-1 0,0 1 0,10-4 0,29-19 0,4-13 0,-41 32 0,-35 28 0,-77 49 0,69-49 0,1 2 0,-44 39 0,61-47 0,0 0 0,-1-1 0,-1-2 0,0 1 0,-33 14 0,47-28 0,9-9 0,13-11 0,27-21 0,81-56 0,-47 38 0,-39 32 0,77-41 0,-73 45 0,64-46 0,-94 62 0,10-8 0,-25 13 0,-16 7 0,-455 136 0,367-106 0,-177 83 0,218-80 0,50-27 0,0 0 0,0-1 0,0-1 0,-1-1 0,0 0 0,-17 4 0,-290 38 0,246-40 0,58-4 0,-1 0 0,1 0 0,0 2 0,0 1 0,0 0 0,1 1 0,0 1 0,0 0 0,-22 18 0,-11 12 0,-64 65 0,113-103 0,-40 36 0,-1-2 0,-2-2 0,-1-2 0,-1-2 0,-1-1 0,-2-3 0,-59 21 0,26-10 0,49-20 0,0-1 0,-1-2 0,-1-2 0,-52 11 0,85-21 0,0-1 0,0 1 0,0-1 0,0 0 0,0 0 0,0 0 0,0 0 0,0 0 0,0 0 0,0-1 0,0 1 0,0 0 0,1-1 0,-1 0 0,0 1 0,0-1 0,0 0 0,0 0 0,-1-2 0,2 2 0,0 0 0,1 0 0,-1 0 0,1 0 0,-1 0 0,1 0 0,0-1 0,-1 1 0,1 0 0,0 0 0,0-1 0,0 1 0,0 0 0,0 0 0,0 0 0,0-1 0,0 1 0,0 0 0,1 0 0,-1-1 0,1 1 0,0-2 0,3-6 0,0 0 0,1 0 0,1 0 0,0 1 0,0-1 0,8-7 0,5-4 0,1 1 0,1 1 0,0 1 0,1 1 0,1 0 0,1 2 0,0 1 0,0 1 0,28-9 0,-19 15 0,-32 6 0,-1-1 0,0 1 0,0 0 0,1 0 0,-1 0 0,0 0 0,1 0 0,-1 0 0,0 0 0,0 0 0,1 0 0,-1 0 0,0 0 0,1 0 0,-1 0 0,0 0 0,0 0 0,1 0 0,-1 0 0,0 0 0,1 0 0,-1 1 0,0-1 0,0 0 0,1 0 0,-1 0 0,0 0 0,0 1 0,0-1 0,1 0 0,-1 0 0,0 0 0,0 1 0,0-1 0,0 0 0,1 0 0,-1 1 0,0-1 0,0 0 0,0 0 0,0 1 0,0-1 0,0 0 0,0 1 0,0-1 0,0 0 0,0 0 0,0 1 0,0-1 0,0 0 0,0 1 0,0-1 0,0 0 0,0 0 0,0 1 0,0-1 0,0 0 0,0 0 0,0 1 0,-1-1 0,1 0 0,0 0 0,0 1 0,-1-1 0,-16 18 0,-15 5 0,-1-1 0,-64 31 0,-83 28 0,126-58 0,-135 49 0,97-39 0,-117 59 0,182-76 0,1 2 0,-44 38 0,13-10 0,49-41 0,0 0 0,0-1 0,-1 1 0,0-2 0,1 1 0,-1-1 0,-1-1 0,1 1 0,0-2 0,-1 1 0,-11-1 0,-14 0 0,-57-6 0,72 4 0,16 0 0,-1 1 0,0-1 0,0 1 0,1-1 0,-1-1 0,1 1 0,-1-1 0,1 1 0,-1-1 0,1-1 0,-4-2 0,7 5 0,0-1 0,1 0 0,-1 1 0,1-1 0,-1 0 0,1 1 0,-1-1 0,1 0 0,-1 0 0,1 1 0,0-1 0,-1 0 0,1 0 0,0 0 0,0 0 0,-1 1 0,1-1 0,0 0 0,0 0 0,0 0 0,0 0 0,0 0 0,0 0 0,1 0 0,0-2 0,0 0 0,0 1 0,0 0 0,1-1 0,-1 1 0,1 0 0,0-1 0,0 1 0,-1 0 0,1 0 0,4-3 0,21-15 0,1 1 0,0 1 0,2 1 0,-1 1 0,48-16 0,169-49 0,208-34 0,-22 7 0,-317 70 0,-86 26 0,0 2 0,1 1 0,0 1 0,0 1 0,1 2 0,45-2 0,-74 7 0,0 0 0,0 0 0,0 0 0,0 0 0,0 0 0,0 1 0,0-1 0,0 1 0,0-1 0,0 1 0,0 0 0,-1 0 0,1 0 0,0 0 0,2 1 0,-3-1 0,-1 0 0,0-1 0,1 1 0,-1 0 0,0-1 0,1 1 0,-1 0 0,0 0 0,0-1 0,0 1 0,0 0 0,0 0 0,1-1 0,-1 1 0,-1 0 0,1 0 0,0-1 0,0 1 0,0 0 0,0 0 0,0-1 0,-1 1 0,1 0 0,0-1 0,-1 1 0,0 1 0,-3 4 0,0 0 0,0-1 0,-1 1 0,0-1 0,0 0 0,-11 7 0,-26 19 0,-2-2 0,-62 30 0,-102 38 0,138-66 0,-517 230 0,558-247 0,54-21 0,17-5 0,952-192 0,-730 159 0,-240 41 0,8-1 0,1-2 0,33-11 0,-57 12 0,-18 1 0,-26 1 0,-81 0 0,1 5 0,-1 5 0,1 6 0,1 4 0,-147 40 0,239-49 0,0 1 0,0 0 0,1 2 0,0 0 0,0 2 0,2 0 0,-1 1 0,-23 21 0,25-18 0,-1 0 0,0-2 0,-1 0 0,-1-1 0,0-1 0,-1-1 0,0-1 0,-1-1 0,0 0 0,-29 5 0,-362 32 0,245-33 0,-571 52 0,704-60 0,-61 16 0,68-13 0,0-1 0,-56 4 0,5-10 0,44-1 0,0 1 0,0 1 0,-40 9 0,-270 65 0,-392 83 0,711-154 0,-1-1 0,1-1 0,-1-1 0,1-2 0,-1 0 0,1-2 0,-35-7 0,60 9 0,1 0 0,-1 0 0,1-1 0,-1 1 0,1-1 0,0 1 0,-1-1 0,1 1 0,-1-1 0,1 0 0,0 0 0,0 0 0,0 0 0,-1 0 0,1 0 0,0 0 0,-1-1 0,2 1 0,0 0 0,0 1 0,0-1 0,0 0 0,0 1 0,0-1 0,0 0 0,0 1 0,0-1 0,0 0 0,0 0 0,0 1 0,0-1 0,1 0 0,-1 1 0,0-1 0,0 1 0,1-1 0,-1 0 0,0 1 0,1-1 0,-1 1 0,1-1 0,-1 1 0,1-1 0,4-4 0,0 1 0,0 0 0,1 1 0,-1-1 0,1 1 0,10-4 0,68-24 0,1 4 0,127-23 0,-101 26 0,805-160 0,-797 169 0,238 1 0,-229 13 0,-55 1 0,-1-4 0,0-3 0,71-17 0,-129 21 0,-1 0 0,1 1 0,0 0 0,0 1 0,16 1 0,-29 0 0,-1-1 0,0 1 0,1 0 0,-1 0 0,1 0 0,-1 0 0,0 0 0,1 0 0,-1 0 0,1 0 0,-1 0 0,1 0 0,-1 1 0,0-1 0,1 0 0,-1 0 0,1 0 0,-1 0 0,0 1 0,1-1 0,-1 0 0,0 0 0,1 0 0,-1 1 0,0-1 0,1 0 0,-1 1 0,0-1 0,0 0 0,1 1 0,-1-1 0,0 0 0,0 1 0,0-1 0,0 1 0,1-1 0,-13 12 0,-29 8 0,-37 10 0,-2-2 0,-96 18 0,-168 18 0,289-55 0,-1156 137 0,699-130 0,235-12 0,82 9 0,106-5 0,-139-6 0,226-2 0,1 1 0,-1-1 0,0 0 0,0-1 0,1 1 0,-1 0 0,0 0 0,1-1 0,-1 1 0,0-1 0,1 1 0,-1-1 0,1 0 0,-1 0 0,1 0 0,-1 0 0,1 0 0,0 0 0,-1 0 0,1 0 0,0 0 0,0-1 0,0 1 0,0 0 0,-2-3 0,3 1 0,0 1 0,0 0 0,-1-1 0,1 1 0,1-1 0,-1 1 0,0 0 0,0-1 0,1 1 0,0 0 0,-1-1 0,1 1 0,0 0 0,0 0 0,3-4 0,4-8 0,1 1 0,0 1 0,1-1 0,16-13 0,168-150 0,-156 143 0,-28 25 0,1 0 0,0 1 0,0 1 0,1 0 0,0 0 0,0 1 0,0 0 0,0 1 0,14-2 0,20-3 0,55-4 0,-58 9 0,140-14 0,229 8 0,-405 10 0,1 1 0,0-1 0,0 1 0,-1 1 0,1 0 0,-1 0 0,1 0 0,7 4 0,-14-5 0,1 0 0,-1 0 0,1 0 0,-1 0 0,0 0 0,1 0 0,-1 1 0,0-1 0,0 0 0,0 1 0,0-1 0,0 1 0,0-1 0,0 1 0,0-1 0,-1 1 0,1 0 0,-1-1 0,1 1 0,-1 0 0,1 0 0,-1-1 0,0 1 0,0 0 0,0 0 0,0-1 0,0 1 0,-1 0 0,1 0 0,0-1 0,-1 1 0,1 0 0,-1-1 0,0 1 0,1 0 0,-1-1 0,0 1 0,0-1 0,0 1 0,-1 0 0,-6 10 0,0-2 0,-1 1 0,0-1 0,0-1 0,-1 1 0,-1-2 0,1 1 0,-1-1 0,-1-1 0,1 0 0,-1-1 0,-24 9 0,-15 4 0,-95 21 0,136-38 0,-923 159 0,806-144 0,-324 30 0,420-49 0,60-11 0,56-10 0,161-21 0,95 13 0,426 16 0,-721 14 0,49-7 0,8-1 0,287 3 0,-330 10 0,-60-4 0,1 0 0,0 0 0,0 0 0,0 0 0,0 0 0,-1 0 0,1 0 0,0 0 0,0 0 0,0 0 0,-1 1 0,1-1 0,0 0 0,0 0 0,-1 1 0,1-1 0,0 1 0,-1-1 0,1 1 0,0-1 0,-1 1 0,1-1 0,-1 1 0,1-1 0,-1 1 0,1 0 0,-1-1 0,1 1 0,-1 0 0,1-1 0,-1 3 0,-1-2 0,0 1 0,-1-1 0,1 1 0,-1-1 0,1 1 0,-1-1 0,0 0 0,1 0 0,-1 0 0,0 0 0,0 0 0,0 0 0,0 0 0,-3 0 0,-60 19 0,0-2 0,-2-3 0,-75 6 0,81-12 0,-716 72 0,765-80 0,-65 6 0,-204 12 0,247-21 0,34 2 0,0-1 0,0 1 0,0 0 0,1 0 0,-1 0 0,0 0 0,0 0 0,0-1 0,0 1 0,1 0 0,-1 0 0,0 0 0,0 0 0,0-1 0,0 1 0,0 0 0,0 0 0,0-1 0,0 1 0,0 0 0,0 0 0,0 0 0,0-1 0,0 1 0,0 0 0,0 0 0,0-1 0,0 1 0,0 0 0,0 0 0,0 0 0,0-1 0,0 1 0,0 0 0,0 0 0,0 0 0,0-1 0,0 1 0,-1 0 0,1 0 0,0 0 0,0 0 0,0-1 0,0 1 0,0 0 0,-1 0 0,1 0 0,0 0 0,0 0 0,0-1 0,-1 1 0,1 0 0,0 0 0,0 0 0,0 0 0,-1 0 0,1 0 0,0 0 0,0 0 0,-1 0 0,1 0 0,0 0 0,-1 0 0,24-9 0,41-6 0,118-11 0,75 10 0,-173 12 0,682-13 0,-529 14 0,-200 3 0,-8 0 0,0-1 0,37-6 0,-61 5 0,-19 0 0,-426 6 0,222 2 0,203-6 0,-539 17 0,1632-99 0,-1039 77 0,-83 4 0,-497 22-124,-322 7-526,831-27 650,-4 0 0,0-1 0,0-2 0,-71-13 0,106 15 1,-1 0-1,0 0 0,1 0 1,-1-1-1,0 1 0,1-1 1,-1 1-1,0-1 0,1 0 1,-1 0-1,1 1 0,-1-1 0,1 0 1,0 0-1,-1-1 0,1 1 1,0 0-1,0 0 0,0 0 1,0-1-1,0 1 0,-1-3 0,2 3 0,0 0-1,0 0 0,1-1 0,-1 1 1,0 0-1,1 0 0,-1 0 0,1 0 0,0-1 1,-1 1-1,1 0 0,0 0 0,0 0 0,0 0 1,-1 0-1,1 0 0,0 1 0,0-1 0,0 0 1,0 0-1,2 0 0,10-7 36,0 1 0,0 1 0,21-8-1,-7 6-214,0 0 0,1 2 0,39-4 0,-22 6-6646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3:52.018"/>
    </inkml:context>
    <inkml:brush xml:id="br0">
      <inkml:brushProperty name="width" value="0.05" units="cm"/>
      <inkml:brushProperty name="height" value="0.05" units="cm"/>
      <inkml:brushProperty name="color" value="#FFFFFF"/>
    </inkml:brush>
  </inkml:definitions>
  <inkml:trace contextRef="#ctx0" brushRef="#br0">43 982 24575,'-2'59'0,"1"47"0,1-97 0,1 0 0,0-1 0,0 1 0,1-1 0,0 1 0,1-1 0,0 0 0,7 14 0,-10-21 0,1 1 0,0-1 0,0 0 0,0 0 0,0 0 0,0 0 0,0 0 0,0 0 0,0 0 0,0-1 0,1 1 0,-1 0 0,0-1 0,0 1 0,1-1 0,-1 1 0,0-1 0,1 1 0,-1-1 0,1 0 0,-1 0 0,0 0 0,1 0 0,-1 0 0,1 0 0,-1 0 0,0 0 0,1 0 0,-1-1 0,1 1 0,-1-1 0,2 0 0,41-24 0,-41 22 0,159-121 0,-132 99 0,-2-1 0,-1-2 0,29-37 0,-55 63 0,1 1 0,-1 0 0,0-1 0,0 1 0,0-1 0,0 1 0,0-1 0,0 1 0,0-1 0,-1 0 0,1 0 0,-1 1 0,1-1 0,-1 0 0,0 0 0,1 1 0,-1-1 0,0 0 0,0-2 0,-2 3 0,1 0 0,0 0 0,0 1 0,-1-1 0,1 1 0,-1-1 0,1 1 0,0-1 0,-1 1 0,1 0 0,-1 0 0,1-1 0,-1 1 0,1 0 0,-1 1 0,1-1 0,-1 0 0,1 0 0,0 1 0,-1-1 0,1 0 0,-1 1 0,1 0 0,0-1 0,-2 2 0,-133 44 0,72-23 0,-107 24 0,169-46 0,1 0 0,-1-1 0,0 1 0,0-1 0,0 1 0,0-1 0,0 0 0,0 0 0,0 0 0,0 0 0,0 0 0,0 0 0,0-1 0,0 1 0,0-1 0,0 1 0,0-1 0,0 0 0,-3-1 0,5 0 0,0 1 0,0 0 0,0 0 0,0 0 0,0 0 0,0-1 0,0 1 0,1 0 0,-1 0 0,0 0 0,1 0 0,-1 0 0,0 0 0,1 0 0,0 0 0,-1 0 0,1 0 0,0 0 0,-1 0 0,1 0 0,0 0 0,0 1 0,1-2 0,13-13 0,0 2 0,21-15 0,6-1 0,1 2 0,61-27 0,-153 91 0,0-8 0,-106 42 0,125-59 0,151-57 0,192-44 0,-321 92 0,-161 64 0,187-72 0,267-65 0,-163 57 0,2 6 0,-1 4 0,163 19 0,-231-11 0,0-3 0,1-2 0,-1-2 0,0-3 0,104-23 0,-150 25 0,233-69 0,-524 158 0,235-72 0,-1-2 0,-1-2 0,-87 7 0,-149-11 0,6-1 0,-171 10 0,422-20 0,28 5 0,-1 0 0,1 0 0,0 0 0,-1 0 0,1 0 0,0 0 0,0-1 0,-1 1 0,1 0 0,0 0 0,-1 0 0,1-1 0,0 1 0,0 0 0,0 0 0,-1 0 0,1-1 0,0 1 0,0 0 0,0-1 0,0 1 0,-1 0 0,1 0 0,0-1 0,0 1 0,0 0 0,0-1 0,0 1 0,0 0 0,0-1 0,0 1 0,0 0 0,0-1 0,0 1 0,0 0 0,0-1 0,0 1 0,3-3 0,-1 1 0,0-1 0,1 1 0,-1 0 0,1 0 0,0 0 0,0 0 0,0 0 0,0 0 0,0 1 0,6-2 0,57-23 0,2 3 0,0 3 0,96-14 0,220-15 0,247 33 0,-446 19 0,-173-3 0,86 5 0,-98-5 0,0 0 0,0 0 0,0 0 0,0 0 0,-1 0 0,1 0 0,0 0 0,0 0 0,0 0 0,0 0 0,0 1 0,0-1 0,0 0 0,0 0 0,0 0 0,0 0 0,0 0 0,0 0 0,0 0 0,0 0 0,0 1 0,0-1 0,0 0 0,0 0 0,0 0 0,0 0 0,0 0 0,0 0 0,0 0 0,0 1 0,0-1 0,0 0 0,0 0 0,0 0 0,0 0 0,0 0 0,0 0 0,0 0 0,0 0 0,0 1 0,0-1 0,0 0 0,0 0 0,1 0 0,-25 6 0,-38 4 0,-716 42 0,-5-50 0,747-3 0,82 0 0,1026 1 0,-1061 0 0,-22 1 0,-41 2 0,-1063 18 0,1040-24 0,57-1 0,16 0 0,26-5 0,1091-257 0,-794 196 0,-291 63 0,0-1 0,-1-2 0,-1-1 0,46-25 0,-50 25 0,1 1 0,0 1 0,0 1 0,1 1 0,32-5 0,134-8 0,-161 18 0,99-8 0,234-49 0,-334 50 0,-1-2 0,-1 0 0,33-20 0,-30 15 0,65-25 0,48-14 0,-18 6 0,-112 47-83,-16 9 271,-19 13-1354,20-19 862,-13 11-6522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1T02:04:01.269"/>
    </inkml:context>
    <inkml:brush xml:id="br0">
      <inkml:brushProperty name="width" value="0.05" units="cm"/>
      <inkml:brushProperty name="height" value="0.05" units="cm"/>
      <inkml:brushProperty name="color" value="#FFFFFF"/>
    </inkml:brush>
  </inkml:definitions>
  <inkml:trace contextRef="#ctx0" brushRef="#br0">2090 139 24575,'6'-5'0,"0"1"0,0 0 0,1 1 0,-1-1 0,14-4 0,-13 6 0,-1-1 0,1 0 0,-1 0 0,1 0 0,-1-1 0,0 0 0,8-7 0,-13 9 0,0 1 0,0-1 0,0 0 0,0 1 0,-1-1 0,1 0 0,0 0 0,-1 1 0,1-1 0,-1 0 0,0 0 0,0 0 0,1 0 0,-1 0 0,0 1 0,-1-1 0,1 0 0,0 0 0,0 0 0,-1 0 0,1 0 0,-1 1 0,0-1 0,1 0 0,-1 1 0,0-1 0,0 0 0,0 1 0,0-1 0,-1 1 0,1-1 0,0 1 0,-3-3 0,3 3 0,-1-1 0,1 1 0,-1 0 0,1-1 0,-1 1 0,1 0 0,-1 0 0,0 0 0,1 0 0,-1 0 0,0 0 0,0 1 0,0-1 0,1 1 0,-1-1 0,0 1 0,0-1 0,0 1 0,0 0 0,0 0 0,0 0 0,0 0 0,0 1 0,0-1 0,0 0 0,0 1 0,0-1 0,1 1 0,-1 0 0,0 0 0,0-1 0,1 1 0,-4 2 0,-7 5 0,1 0 0,-1 1 0,-18 19 0,3-4 0,19-17 0,-1-1 0,1 1 0,-1-2 0,-1 1 0,1-2 0,-1 1 0,0-1 0,-19 5 0,-8 3 0,0 1 0,2 2 0,0 1 0,0 2 0,-45 32 0,67-42 0,-11 3 0,0 0 0,-1-1 0,0-2 0,-1 0 0,1-2 0,-47 5 0,-46 13 0,92-18 0,-1 2 0,1 1 0,0 1 0,1 1 0,0 1 0,1 2 0,-28 18 0,13-5 0,-73 36 0,69-40 0,-163 68 0,68-33 0,17-12 0,-21 10 0,126-48 0,1 0 0,0 1 0,1 0 0,0 2 0,1-1 0,-22 23 0,-36 37 0,45-46 0,-42 50 0,63-67-17,10-8 52,10-11-1418,4-5-5443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01:24:54.689"/>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53,'572'0,"-548"-2,0 0,0-2,0-1,27-8,53-11,-81 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01:24:55.20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1T01:24:55.8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3154-8585-4C26-8C52-A4B3510E3E35}" type="datetimeFigureOut">
              <a:rPr kumimoji="1" lang="ja-JP" altLang="en-US" smtClean="0"/>
              <a:t>2024/12/16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4914F-87CB-4951-8CB2-D67B185A017B}" type="slidenum">
              <a:rPr kumimoji="1" lang="ja-JP" altLang="en-US" smtClean="0"/>
              <a:t>‹#›</a:t>
            </a:fld>
            <a:endParaRPr kumimoji="1" lang="ja-JP" altLang="en-US"/>
          </a:p>
        </p:txBody>
      </p:sp>
    </p:spTree>
    <p:extLst>
      <p:ext uri="{BB962C8B-B14F-4D97-AF65-F5344CB8AC3E}">
        <p14:creationId xmlns:p14="http://schemas.microsoft.com/office/powerpoint/2010/main" val="2849368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感電災害は「命に関わる災害」となります。</a:t>
            </a:r>
            <a:endParaRPr kumimoji="1" lang="en-US" altLang="ja-JP" dirty="0"/>
          </a:p>
          <a:p>
            <a:r>
              <a:rPr kumimoji="1" lang="ja-JP" altLang="en-US" dirty="0"/>
              <a:t>これは、何を置いても防がなくてはなりません。</a:t>
            </a:r>
            <a:endParaRPr kumimoji="1" lang="en-US" altLang="ja-JP" dirty="0"/>
          </a:p>
          <a:p>
            <a:endParaRPr kumimoji="1" lang="en-US" altLang="ja-JP" dirty="0"/>
          </a:p>
          <a:p>
            <a:r>
              <a:rPr kumimoji="1" lang="ja-JP" altLang="en-US" dirty="0"/>
              <a:t>他の災害と比べて発生頻度が低く、認識されにくいと思いますが</a:t>
            </a:r>
            <a:endParaRPr kumimoji="1" lang="en-US" altLang="ja-JP" dirty="0"/>
          </a:p>
          <a:p>
            <a:r>
              <a:rPr kumimoji="1" lang="ja-JP" altLang="en-US" dirty="0"/>
              <a:t>発生すれば「即、死亡災害」となる確率が高いことを、関係者に</a:t>
            </a:r>
            <a:endParaRPr kumimoji="1" lang="en-US" altLang="ja-JP" dirty="0"/>
          </a:p>
          <a:p>
            <a:r>
              <a:rPr kumimoji="1" lang="ja-JP" altLang="en-US" dirty="0"/>
              <a:t>周知する必要があります。</a:t>
            </a:r>
            <a:endParaRPr kumimoji="1" lang="en-US" altLang="ja-JP" dirty="0"/>
          </a:p>
          <a:p>
            <a:endParaRPr kumimoji="1" lang="en-US" altLang="ja-JP" dirty="0"/>
          </a:p>
          <a:p>
            <a:r>
              <a:rPr kumimoji="1" lang="ja-JP" altLang="en-US" dirty="0"/>
              <a:t>厚生労働省の災害事例、自社事例、安全パトロールでの</a:t>
            </a:r>
            <a:endParaRPr kumimoji="1" lang="en-US" altLang="ja-JP" dirty="0"/>
          </a:p>
          <a:p>
            <a:r>
              <a:rPr kumimoji="1" lang="ja-JP" altLang="en-US" dirty="0"/>
              <a:t>不適切事例より、認識を新たに「災害の防止策」を認知して</a:t>
            </a:r>
            <a:endParaRPr kumimoji="1" lang="en-US" altLang="ja-JP" dirty="0"/>
          </a:p>
          <a:p>
            <a:r>
              <a:rPr kumimoji="1" lang="ja-JP" altLang="en-US" dirty="0"/>
              <a:t>災害防止活動に役立てて下さい。</a:t>
            </a:r>
            <a:endParaRPr kumimoji="1" lang="en-US" altLang="ja-JP" dirty="0"/>
          </a:p>
          <a:p>
            <a:endParaRPr kumimoji="1" lang="en-US" altLang="ja-JP" dirty="0"/>
          </a:p>
          <a:p>
            <a:r>
              <a:rPr kumimoji="1" lang="ja-JP" altLang="en-US" dirty="0"/>
              <a:t>電気は回路が出来れば、所かまわず流れます。</a:t>
            </a:r>
            <a:endParaRPr kumimoji="1" lang="en-US" altLang="ja-JP" dirty="0"/>
          </a:p>
          <a:p>
            <a:r>
              <a:rPr kumimoji="1" lang="ja-JP" altLang="en-US" dirty="0"/>
              <a:t>電気は目に見えず、「正しい知識と取扱い」が必要となります。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1</a:t>
            </a:fld>
            <a:endParaRPr kumimoji="1" lang="ja-JP" altLang="en-US"/>
          </a:p>
        </p:txBody>
      </p:sp>
    </p:spTree>
    <p:extLst>
      <p:ext uri="{BB962C8B-B14F-4D97-AF65-F5344CB8AC3E}">
        <p14:creationId xmlns:p14="http://schemas.microsoft.com/office/powerpoint/2010/main" val="373820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電気関係の作業は法律で決められてます。</a:t>
            </a:r>
            <a:endParaRPr kumimoji="1" lang="en-US" altLang="ja-JP" dirty="0"/>
          </a:p>
          <a:p>
            <a:r>
              <a:rPr kumimoji="1" lang="ja-JP" altLang="en-US" dirty="0"/>
              <a:t>「電気工事士の有資格者」</a:t>
            </a:r>
            <a:endParaRPr kumimoji="1" lang="en-US" altLang="ja-JP" dirty="0"/>
          </a:p>
          <a:p>
            <a:endParaRPr kumimoji="1" lang="en-US" altLang="ja-JP" dirty="0"/>
          </a:p>
          <a:p>
            <a:r>
              <a:rPr kumimoji="1" lang="ja-JP" altLang="en-US" dirty="0"/>
              <a:t>無資格者が勝手に作業すると、処罰されます。</a:t>
            </a:r>
            <a:endParaRPr kumimoji="1" lang="en-US" altLang="ja-JP" dirty="0"/>
          </a:p>
          <a:p>
            <a:r>
              <a:rPr kumimoji="1" lang="ja-JP" altLang="en-US" dirty="0"/>
              <a:t>（車の無免許運転と同様です）</a:t>
            </a:r>
            <a:endParaRPr kumimoji="1" lang="en-US" altLang="ja-JP" dirty="0"/>
          </a:p>
          <a:p>
            <a:endParaRPr kumimoji="1" lang="en-US" altLang="ja-JP" dirty="0"/>
          </a:p>
          <a:p>
            <a:r>
              <a:rPr kumimoji="1" lang="ja-JP" altLang="en-US" dirty="0"/>
              <a:t>我々にできる「軽微な工事」とは、コネクターの接続くらいと</a:t>
            </a:r>
            <a:endParaRPr kumimoji="1" lang="en-US" altLang="ja-JP" dirty="0"/>
          </a:p>
          <a:p>
            <a:r>
              <a:rPr kumimoji="1" lang="ja-JP" altLang="en-US" dirty="0"/>
              <a:t>承知して下さい。</a:t>
            </a:r>
            <a:endParaRPr kumimoji="1" lang="en-US" altLang="ja-JP" dirty="0"/>
          </a:p>
          <a:p>
            <a:r>
              <a:rPr kumimoji="1" lang="ja-JP" altLang="en-US" dirty="0"/>
              <a:t>自分勝手な電源への接続は、厳禁とします。</a:t>
            </a:r>
            <a:endParaRPr kumimoji="1" lang="en-US" altLang="ja-JP" dirty="0"/>
          </a:p>
          <a:p>
            <a:endParaRPr kumimoji="1" lang="en-US" altLang="ja-JP" dirty="0"/>
          </a:p>
          <a:p>
            <a:r>
              <a:rPr kumimoji="1" lang="ja-JP" altLang="en-US" dirty="0"/>
              <a:t>尚、参考までに</a:t>
            </a:r>
            <a:endParaRPr kumimoji="1" lang="en-US" altLang="ja-JP" dirty="0"/>
          </a:p>
          <a:p>
            <a:r>
              <a:rPr kumimoji="1" lang="ja-JP" altLang="en-US" dirty="0"/>
              <a:t>内容調査中ですが、「低圧電気取扱い業務特別教育」があり</a:t>
            </a:r>
            <a:endParaRPr kumimoji="1" lang="en-US" altLang="ja-JP" dirty="0"/>
          </a:p>
          <a:p>
            <a:r>
              <a:rPr kumimoji="1" lang="en-US" altLang="ja-JP" dirty="0"/>
              <a:t>2</a:t>
            </a:r>
            <a:r>
              <a:rPr kumimoji="1" lang="ja-JP" altLang="en-US" dirty="0"/>
              <a:t>日間の講習で、多少の電気工事が認められるらしいです。</a:t>
            </a:r>
            <a:endParaRPr kumimoji="1" lang="en-US" altLang="ja-JP"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10</a:t>
            </a:fld>
            <a:endParaRPr kumimoji="1" lang="ja-JP" altLang="en-US"/>
          </a:p>
        </p:txBody>
      </p:sp>
    </p:spTree>
    <p:extLst>
      <p:ext uri="{BB962C8B-B14F-4D97-AF65-F5344CB8AC3E}">
        <p14:creationId xmlns:p14="http://schemas.microsoft.com/office/powerpoint/2010/main" val="165507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それでは終わりに</a:t>
            </a:r>
            <a:endParaRPr kumimoji="1" lang="en-US" altLang="ja-JP" dirty="0"/>
          </a:p>
          <a:p>
            <a:r>
              <a:rPr kumimoji="1" lang="ja-JP" altLang="en-US" dirty="0"/>
              <a:t>「自分と仲間と家族を守るため」</a:t>
            </a:r>
            <a:endParaRPr kumimoji="1" lang="en-US" altLang="ja-JP" dirty="0"/>
          </a:p>
          <a:p>
            <a:r>
              <a:rPr kumimoji="1" lang="ja-JP" altLang="en-US" dirty="0"/>
              <a:t>みんなで</a:t>
            </a:r>
            <a:r>
              <a:rPr kumimoji="1" lang="en-US" altLang="ja-JP" dirty="0"/>
              <a:t>【</a:t>
            </a:r>
            <a:r>
              <a:rPr kumimoji="1" lang="ja-JP" altLang="en-US" dirty="0"/>
              <a:t>具体的に行動</a:t>
            </a:r>
            <a:r>
              <a:rPr kumimoji="1" lang="en-US" altLang="ja-JP" dirty="0"/>
              <a:t>】</a:t>
            </a:r>
            <a:r>
              <a:rPr kumimoji="1" lang="ja-JP" altLang="en-US" dirty="0"/>
              <a:t>して災害を撲滅しましょう。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11</a:t>
            </a:fld>
            <a:endParaRPr kumimoji="1" lang="ja-JP" altLang="en-US"/>
          </a:p>
        </p:txBody>
      </p:sp>
    </p:spTree>
    <p:extLst>
      <p:ext uri="{BB962C8B-B14F-4D97-AF65-F5344CB8AC3E}">
        <p14:creationId xmlns:p14="http://schemas.microsoft.com/office/powerpoint/2010/main" val="309548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これは死亡した実例です。</a:t>
            </a:r>
            <a:endParaRPr kumimoji="1" lang="en-US" altLang="ja-JP" dirty="0"/>
          </a:p>
          <a:p>
            <a:endParaRPr kumimoji="1" lang="en-US" altLang="ja-JP" dirty="0"/>
          </a:p>
          <a:p>
            <a:r>
              <a:rPr kumimoji="1" lang="ja-JP" altLang="en-US" dirty="0"/>
              <a:t>ホルダーに溶接棒を挟んだままの状態や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絶縁部が破損したホルダーは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安全パトロールでも見受けられます。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電圧</a:t>
            </a:r>
            <a:r>
              <a:rPr kumimoji="1" lang="en-US" altLang="ja-JP" dirty="0"/>
              <a:t>100V</a:t>
            </a:r>
            <a:r>
              <a:rPr kumimoji="1" lang="ja-JP" altLang="en-US" dirty="0"/>
              <a:t>でも、悪条件が重なると</a:t>
            </a:r>
            <a:endParaRPr kumimoji="1" lang="en-US" altLang="ja-JP" dirty="0"/>
          </a:p>
          <a:p>
            <a:r>
              <a:rPr kumimoji="1" lang="ja-JP" altLang="en-US" dirty="0"/>
              <a:t>命に関わる電流が流れます。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溶接作業後は、溶接棒をホルダーより外す。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破損した絶縁材は、即交換する。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必ず守って下さい。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2</a:t>
            </a:fld>
            <a:endParaRPr kumimoji="1" lang="ja-JP" altLang="en-US"/>
          </a:p>
        </p:txBody>
      </p:sp>
    </p:spTree>
    <p:extLst>
      <p:ext uri="{BB962C8B-B14F-4D97-AF65-F5344CB8AC3E}">
        <p14:creationId xmlns:p14="http://schemas.microsoft.com/office/powerpoint/2010/main" val="153229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第三者が感電死亡した例です。</a:t>
            </a:r>
            <a:endParaRPr kumimoji="1" lang="en-US" altLang="ja-JP" dirty="0"/>
          </a:p>
          <a:p>
            <a:endParaRPr kumimoji="1" lang="en-US" altLang="ja-JP" dirty="0"/>
          </a:p>
          <a:p>
            <a:r>
              <a:rPr kumimoji="1" lang="ja-JP" altLang="en-US" dirty="0"/>
              <a:t>溶接棒をホルダーに付けたまま打合せをしない。</a:t>
            </a:r>
            <a:endParaRPr kumimoji="1" lang="en-US" altLang="ja-JP" dirty="0"/>
          </a:p>
          <a:p>
            <a:r>
              <a:rPr kumimoji="1" lang="ja-JP" altLang="en-US" dirty="0"/>
              <a:t>溶接棒を外していれば回避できました。</a:t>
            </a:r>
            <a:endParaRPr kumimoji="1" lang="en-US" altLang="ja-JP" dirty="0"/>
          </a:p>
          <a:p>
            <a:r>
              <a:rPr kumimoji="1" lang="ja-JP" altLang="en-US" dirty="0"/>
              <a:t>また、漏電ブレーカー接続、電撃防止装置で</a:t>
            </a:r>
            <a:endParaRPr kumimoji="1" lang="en-US" altLang="ja-JP" dirty="0"/>
          </a:p>
          <a:p>
            <a:r>
              <a:rPr kumimoji="1" lang="ja-JP" altLang="en-US" dirty="0"/>
              <a:t>死亡災害は回避できたものと思われる。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右の写真は安全パトロールで発見したものですが</a:t>
            </a:r>
            <a:endParaRPr kumimoji="1" lang="en-US" altLang="ja-JP" dirty="0"/>
          </a:p>
          <a:p>
            <a:r>
              <a:rPr kumimoji="1" lang="ja-JP" altLang="en-US" dirty="0"/>
              <a:t>回帰線アースを「足場の単管」に取り付けたものです。</a:t>
            </a:r>
            <a:endParaRPr kumimoji="1" lang="en-US" altLang="ja-JP" dirty="0"/>
          </a:p>
          <a:p>
            <a:r>
              <a:rPr kumimoji="1" lang="ja-JP" altLang="en-US" dirty="0"/>
              <a:t>災害事例と同様の事が起こる危険があり「厳禁」とします。</a:t>
            </a:r>
            <a:endParaRPr kumimoji="1" lang="en-US" altLang="ja-JP" dirty="0"/>
          </a:p>
          <a:p>
            <a:endParaRPr kumimoji="1" lang="en-US" altLang="ja-JP" dirty="0"/>
          </a:p>
          <a:p>
            <a:r>
              <a:rPr kumimoji="1" lang="ja-JP" altLang="en-US" dirty="0"/>
              <a:t>解決策は溶接キャブタイヤと回帰線アースキャブタイヤは</a:t>
            </a:r>
            <a:endParaRPr kumimoji="1" lang="en-US" altLang="ja-JP" dirty="0"/>
          </a:p>
          <a:p>
            <a:r>
              <a:rPr kumimoji="1" lang="ja-JP" altLang="en-US" dirty="0"/>
              <a:t>同じ長さを用意し、溶接作業の近くで回帰線アースを取る</a:t>
            </a:r>
            <a:endParaRPr kumimoji="1" lang="en-US" altLang="ja-JP" dirty="0"/>
          </a:p>
          <a:p>
            <a:r>
              <a:rPr kumimoji="1" lang="ja-JP" altLang="en-US" dirty="0"/>
              <a:t>ことを心がけて下さい。</a:t>
            </a:r>
            <a:endParaRPr kumimoji="1" lang="en-US" altLang="ja-JP" dirty="0"/>
          </a:p>
          <a:p>
            <a:r>
              <a:rPr kumimoji="1" lang="en-US" altLang="ja-JP" dirty="0"/>
              <a:t>※</a:t>
            </a:r>
            <a:r>
              <a:rPr kumimoji="1" lang="ja-JP" altLang="en-US" dirty="0"/>
              <a:t>鉄骨造も基本的に同様とします。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3</a:t>
            </a:fld>
            <a:endParaRPr kumimoji="1" lang="ja-JP" altLang="en-US"/>
          </a:p>
        </p:txBody>
      </p:sp>
    </p:spTree>
    <p:extLst>
      <p:ext uri="{BB962C8B-B14F-4D97-AF65-F5344CB8AC3E}">
        <p14:creationId xmlns:p14="http://schemas.microsoft.com/office/powerpoint/2010/main" val="347307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電動工具のボディーアースの重要性を示す</a:t>
            </a:r>
            <a:endParaRPr kumimoji="1" lang="en-US" altLang="ja-JP" dirty="0"/>
          </a:p>
          <a:p>
            <a:r>
              <a:rPr kumimoji="1" lang="ja-JP" altLang="en-US" dirty="0"/>
              <a:t>死亡災害の事例です。</a:t>
            </a:r>
            <a:endParaRPr kumimoji="1" lang="en-US" altLang="ja-JP" dirty="0"/>
          </a:p>
          <a:p>
            <a:endParaRPr kumimoji="1" lang="en-US" altLang="ja-JP" dirty="0"/>
          </a:p>
          <a:p>
            <a:r>
              <a:rPr kumimoji="1" lang="ja-JP" altLang="en-US" dirty="0"/>
              <a:t>グラインダーの歯先で多数の鉄筋を切断していて</a:t>
            </a:r>
            <a:endParaRPr kumimoji="1" lang="en-US" altLang="ja-JP" dirty="0"/>
          </a:p>
          <a:p>
            <a:r>
              <a:rPr kumimoji="1" lang="ja-JP" altLang="en-US" dirty="0"/>
              <a:t>過負荷使用となり、内部配線が過熱し断裂して</a:t>
            </a:r>
            <a:endParaRPr kumimoji="1" lang="en-US" altLang="ja-JP" dirty="0"/>
          </a:p>
          <a:p>
            <a:r>
              <a:rPr kumimoji="1" lang="ja-JP" altLang="en-US" dirty="0"/>
              <a:t>切れた電線が機器ボディーに通電したもの。</a:t>
            </a:r>
            <a:endParaRPr kumimoji="1" lang="en-US" altLang="ja-JP" dirty="0"/>
          </a:p>
          <a:p>
            <a:r>
              <a:rPr kumimoji="1" lang="ja-JP" altLang="en-US" dirty="0"/>
              <a:t>被災者にも回路が出来ていて感電し死亡したもの。</a:t>
            </a:r>
            <a:endParaRPr kumimoji="1" lang="en-US" altLang="ja-JP" dirty="0"/>
          </a:p>
          <a:p>
            <a:endParaRPr kumimoji="1" lang="en-US" altLang="ja-JP" dirty="0"/>
          </a:p>
          <a:p>
            <a:r>
              <a:rPr kumimoji="1" lang="ja-JP" altLang="en-US" dirty="0"/>
              <a:t>全ての電動工具で起こりうる災害で、漏電ブレーカー</a:t>
            </a:r>
            <a:endParaRPr kumimoji="1" lang="en-US" altLang="ja-JP" dirty="0"/>
          </a:p>
          <a:p>
            <a:r>
              <a:rPr kumimoji="1" lang="ja-JP" altLang="en-US" dirty="0"/>
              <a:t>への接続やボディーアース付の</a:t>
            </a:r>
            <a:r>
              <a:rPr kumimoji="1" lang="en-US" altLang="ja-JP" dirty="0"/>
              <a:t>3P</a:t>
            </a:r>
            <a:r>
              <a:rPr kumimoji="1" lang="ja-JP" altLang="en-US" dirty="0"/>
              <a:t>ソケットの使用で</a:t>
            </a:r>
            <a:endParaRPr kumimoji="1" lang="en-US" altLang="ja-JP" dirty="0"/>
          </a:p>
          <a:p>
            <a:r>
              <a:rPr kumimoji="1" lang="ja-JP" altLang="en-US" dirty="0"/>
              <a:t>回避できたものと考えられます。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4</a:t>
            </a:fld>
            <a:endParaRPr kumimoji="1" lang="ja-JP" altLang="en-US"/>
          </a:p>
        </p:txBody>
      </p:sp>
    </p:spTree>
    <p:extLst>
      <p:ext uri="{BB962C8B-B14F-4D97-AF65-F5344CB8AC3E}">
        <p14:creationId xmlns:p14="http://schemas.microsoft.com/office/powerpoint/2010/main" val="170193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扇風機で感電死</a:t>
            </a:r>
            <a:endParaRPr kumimoji="1" lang="en-US" altLang="ja-JP" dirty="0"/>
          </a:p>
          <a:p>
            <a:r>
              <a:rPr kumimoji="1" lang="ja-JP" altLang="en-US" dirty="0"/>
              <a:t>こんな災害は誰も想像できないと思われます。</a:t>
            </a:r>
            <a:endParaRPr kumimoji="1" lang="en-US" altLang="ja-JP" dirty="0"/>
          </a:p>
          <a:p>
            <a:r>
              <a:rPr kumimoji="1" lang="ja-JP" altLang="en-US" dirty="0"/>
              <a:t>扇風機の内部で給電コードが断線していて、被災者にも</a:t>
            </a:r>
            <a:endParaRPr kumimoji="1" lang="en-US" altLang="ja-JP" dirty="0"/>
          </a:p>
          <a:p>
            <a:r>
              <a:rPr kumimoji="1" lang="ja-JP" altLang="en-US" dirty="0"/>
              <a:t>汗でびしょぬれ等で電気回路が出来ていたと思われます。</a:t>
            </a:r>
            <a:endParaRPr kumimoji="1" lang="en-US" altLang="ja-JP" dirty="0"/>
          </a:p>
          <a:p>
            <a:endParaRPr kumimoji="1" lang="en-US" altLang="ja-JP" dirty="0"/>
          </a:p>
          <a:p>
            <a:r>
              <a:rPr kumimoji="1" lang="ja-JP" altLang="en-US" dirty="0"/>
              <a:t>これもまた、漏電ブレーカーに接続して、ボディーアース付の</a:t>
            </a:r>
            <a:endParaRPr kumimoji="1" lang="en-US" altLang="ja-JP" dirty="0"/>
          </a:p>
          <a:p>
            <a:r>
              <a:rPr kumimoji="1" lang="en-US" altLang="ja-JP" dirty="0"/>
              <a:t>3P</a:t>
            </a:r>
            <a:r>
              <a:rPr kumimoji="1" lang="ja-JP" altLang="en-US" dirty="0"/>
              <a:t>ソケットを使っていたら、命は助かったものと思われます。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5</a:t>
            </a:fld>
            <a:endParaRPr kumimoji="1" lang="ja-JP" altLang="en-US"/>
          </a:p>
        </p:txBody>
      </p:sp>
    </p:spTree>
    <p:extLst>
      <p:ext uri="{BB962C8B-B14F-4D97-AF65-F5344CB8AC3E}">
        <p14:creationId xmlns:p14="http://schemas.microsoft.com/office/powerpoint/2010/main" val="181502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災害は複数の原因が重なって起きた事例と</a:t>
            </a:r>
            <a:endParaRPr kumimoji="1" lang="en-US" altLang="ja-JP" dirty="0"/>
          </a:p>
          <a:p>
            <a:r>
              <a:rPr kumimoji="1" lang="ja-JP" altLang="en-US" dirty="0"/>
              <a:t>二次災害の転落を誘発した事例です。</a:t>
            </a:r>
            <a:endParaRPr kumimoji="1" lang="en-US" altLang="ja-JP" dirty="0"/>
          </a:p>
          <a:p>
            <a:endParaRPr kumimoji="1" lang="en-US" altLang="ja-JP" dirty="0"/>
          </a:p>
          <a:p>
            <a:r>
              <a:rPr kumimoji="1" lang="ja-JP" altLang="en-US" dirty="0"/>
              <a:t>①脚立の足元、滑り止めゴムが劣化し金属がむき出し</a:t>
            </a:r>
            <a:endParaRPr kumimoji="1" lang="en-US" altLang="ja-JP" dirty="0"/>
          </a:p>
          <a:p>
            <a:r>
              <a:rPr kumimoji="1" lang="ja-JP" altLang="en-US" dirty="0"/>
              <a:t>②電源コードを踏んで脚立を設置した</a:t>
            </a:r>
            <a:endParaRPr kumimoji="1" lang="en-US" altLang="ja-JP" dirty="0"/>
          </a:p>
          <a:p>
            <a:r>
              <a:rPr kumimoji="1" lang="ja-JP" altLang="en-US" dirty="0"/>
              <a:t>③電源コードが脆弱なビニールコード類だった</a:t>
            </a:r>
            <a:endParaRPr kumimoji="1" lang="en-US" altLang="ja-JP" dirty="0"/>
          </a:p>
          <a:p>
            <a:r>
              <a:rPr kumimoji="1" lang="ja-JP" altLang="en-US" dirty="0"/>
              <a:t>④脚立に</a:t>
            </a:r>
            <a:r>
              <a:rPr kumimoji="1" lang="en-US" altLang="ja-JP" dirty="0"/>
              <a:t>2</a:t>
            </a:r>
            <a:r>
              <a:rPr kumimoji="1" lang="ja-JP" altLang="en-US" dirty="0"/>
              <a:t>人作業で大きな荷重がコードに掛かった</a:t>
            </a:r>
            <a:endParaRPr kumimoji="1" lang="en-US" altLang="ja-JP" dirty="0"/>
          </a:p>
          <a:p>
            <a:r>
              <a:rPr kumimoji="1" lang="ja-JP" altLang="en-US" dirty="0"/>
              <a:t>⑤通電回路のできる作業環境があった</a:t>
            </a:r>
            <a:endParaRPr kumimoji="1" lang="en-US" altLang="ja-JP" dirty="0"/>
          </a:p>
          <a:p>
            <a:endParaRPr kumimoji="1" lang="en-US" altLang="ja-JP" dirty="0"/>
          </a:p>
          <a:p>
            <a:r>
              <a:rPr kumimoji="1" lang="ja-JP" altLang="en-US" dirty="0"/>
              <a:t>このどれか一つが無ければ、この災害は起きなかったと思われます。</a:t>
            </a:r>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6</a:t>
            </a:fld>
            <a:endParaRPr kumimoji="1" lang="ja-JP" altLang="en-US"/>
          </a:p>
        </p:txBody>
      </p:sp>
    </p:spTree>
    <p:extLst>
      <p:ext uri="{BB962C8B-B14F-4D97-AF65-F5344CB8AC3E}">
        <p14:creationId xmlns:p14="http://schemas.microsoft.com/office/powerpoint/2010/main" val="395297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バッテリー式溶接機で重度の火傷の事例です。</a:t>
            </a:r>
            <a:endParaRPr kumimoji="1" lang="en-US" altLang="ja-JP" dirty="0"/>
          </a:p>
          <a:p>
            <a:endParaRPr kumimoji="1" lang="en-US" altLang="ja-JP" dirty="0"/>
          </a:p>
          <a:p>
            <a:r>
              <a:rPr kumimoji="1" lang="ja-JP" altLang="en-US" dirty="0"/>
              <a:t>作業終了後の片付けで、洗浄用スプレーのロング缶を</a:t>
            </a:r>
            <a:endParaRPr kumimoji="1" lang="en-US" altLang="ja-JP" dirty="0"/>
          </a:p>
          <a:p>
            <a:r>
              <a:rPr kumimoji="1" lang="ja-JP" altLang="en-US" dirty="0"/>
              <a:t>バッテリーに載せて移動中、スプレー缶に通電し発火した炎を</a:t>
            </a:r>
            <a:endParaRPr kumimoji="1" lang="en-US" altLang="ja-JP" dirty="0"/>
          </a:p>
          <a:p>
            <a:r>
              <a:rPr kumimoji="1" lang="ja-JP" altLang="en-US" dirty="0"/>
              <a:t>主に両腕に浴びて被災した。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ひと月前にバッテリーを交換したとのことで、バッテリー端子の</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絶縁カバーの取り付けに、不具合があったとものと思われます。</a:t>
            </a:r>
            <a:endParaRPr kumimoji="1" lang="en-US" altLang="ja-JP" dirty="0"/>
          </a:p>
          <a:p>
            <a:endParaRPr kumimoji="1" lang="en-US" altLang="ja-JP" dirty="0"/>
          </a:p>
          <a:p>
            <a:r>
              <a:rPr kumimoji="1" lang="en-US" altLang="ja-JP" dirty="0"/>
              <a:t>※</a:t>
            </a:r>
            <a:r>
              <a:rPr kumimoji="1" lang="ja-JP" altLang="en-US" dirty="0"/>
              <a:t>再発防止に「物を置くな」の警告シールを配布し</a:t>
            </a:r>
            <a:endParaRPr kumimoji="1" lang="en-US" altLang="ja-JP" dirty="0"/>
          </a:p>
          <a:p>
            <a:r>
              <a:rPr kumimoji="1" lang="ja-JP" altLang="en-US" dirty="0"/>
              <a:t>　　バッテリーに貼って危険表示をお願いしてます。</a:t>
            </a:r>
            <a:endParaRPr kumimoji="1" lang="en-US" altLang="ja-JP" dirty="0"/>
          </a:p>
          <a:p>
            <a:r>
              <a:rPr kumimoji="1" lang="ja-JP" altLang="en-US" dirty="0"/>
              <a:t>　　これは厳守願います。</a:t>
            </a:r>
            <a:endParaRPr kumimoji="1" lang="en-US" altLang="ja-JP" dirty="0"/>
          </a:p>
          <a:p>
            <a:r>
              <a:rPr kumimoji="1" lang="ja-JP" altLang="en-US" dirty="0"/>
              <a:t>　　シールは消耗品で、必要に応じて提供しますので</a:t>
            </a:r>
            <a:endParaRPr kumimoji="1" lang="en-US" altLang="ja-JP" dirty="0"/>
          </a:p>
          <a:p>
            <a:r>
              <a:rPr kumimoji="1" lang="ja-JP" altLang="en-US" dirty="0"/>
              <a:t>　　申し出て下さい。</a:t>
            </a:r>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7</a:t>
            </a:fld>
            <a:endParaRPr kumimoji="1" lang="ja-JP" altLang="en-US"/>
          </a:p>
        </p:txBody>
      </p:sp>
    </p:spTree>
    <p:extLst>
      <p:ext uri="{BB962C8B-B14F-4D97-AF65-F5344CB8AC3E}">
        <p14:creationId xmlns:p14="http://schemas.microsoft.com/office/powerpoint/2010/main" val="226299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安全パトロール時に発見したものです。</a:t>
            </a:r>
            <a:endParaRPr kumimoji="1" lang="en-US" altLang="ja-JP" dirty="0"/>
          </a:p>
          <a:p>
            <a:endParaRPr kumimoji="1" lang="en-US" altLang="ja-JP" dirty="0"/>
          </a:p>
          <a:p>
            <a:r>
              <a:rPr kumimoji="1" lang="ja-JP" altLang="en-US" dirty="0"/>
              <a:t>発電機に溶接機の一次線を接続してありますが</a:t>
            </a:r>
            <a:endParaRPr kumimoji="1" lang="en-US" altLang="ja-JP" dirty="0"/>
          </a:p>
          <a:p>
            <a:r>
              <a:rPr kumimoji="1" lang="ja-JP" altLang="en-US" dirty="0"/>
              <a:t>電線をむき出し、発電機端子のボルトに巻き付け</a:t>
            </a:r>
            <a:endParaRPr kumimoji="1" lang="en-US" altLang="ja-JP" dirty="0"/>
          </a:p>
          <a:p>
            <a:r>
              <a:rPr kumimoji="1" lang="ja-JP" altLang="en-US" dirty="0"/>
              <a:t>締めた不安定な接続で、禁止行為です。</a:t>
            </a:r>
            <a:endParaRPr kumimoji="1" lang="en-US" altLang="ja-JP" dirty="0"/>
          </a:p>
          <a:p>
            <a:endParaRPr kumimoji="1" lang="en-US" altLang="ja-JP" dirty="0"/>
          </a:p>
          <a:p>
            <a:r>
              <a:rPr kumimoji="1" lang="ja-JP" altLang="en-US" dirty="0"/>
              <a:t>ボディーアースも接続されて無く感電災害と</a:t>
            </a:r>
            <a:endParaRPr kumimoji="1" lang="en-US" altLang="ja-JP" dirty="0"/>
          </a:p>
          <a:p>
            <a:r>
              <a:rPr kumimoji="1" lang="ja-JP" altLang="en-US" dirty="0"/>
              <a:t>発熱による災害のリスクが放置されてました。</a:t>
            </a:r>
            <a:endParaRPr kumimoji="1" lang="en-US" altLang="ja-JP" dirty="0"/>
          </a:p>
          <a:p>
            <a:endParaRPr kumimoji="1" lang="en-US" altLang="ja-JP" dirty="0"/>
          </a:p>
          <a:p>
            <a:r>
              <a:rPr kumimoji="1" lang="ja-JP" altLang="en-US" dirty="0"/>
              <a:t>当社の作業では、適正に配線、安全対策が無ければ</a:t>
            </a:r>
            <a:endParaRPr kumimoji="1" lang="en-US" altLang="ja-JP" dirty="0"/>
          </a:p>
          <a:p>
            <a:r>
              <a:rPr kumimoji="1" lang="ja-JP" altLang="en-US" dirty="0"/>
              <a:t>作業禁止とします。</a:t>
            </a:r>
            <a:endParaRPr kumimoji="1" lang="en-US" altLang="ja-JP" dirty="0"/>
          </a:p>
          <a:p>
            <a:endParaRPr kumimoji="1" lang="en-US" altLang="ja-JP" dirty="0"/>
          </a:p>
          <a:p>
            <a:r>
              <a:rPr kumimoji="1" lang="ja-JP" altLang="en-US" dirty="0"/>
              <a:t>必ず圧着端子と</a:t>
            </a:r>
            <a:r>
              <a:rPr kumimoji="1" lang="en-US" altLang="ja-JP" dirty="0"/>
              <a:t>3P</a:t>
            </a:r>
            <a:r>
              <a:rPr kumimoji="1" lang="ja-JP" altLang="en-US" dirty="0"/>
              <a:t>コネクターを使用して下さい。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8</a:t>
            </a:fld>
            <a:endParaRPr kumimoji="1" lang="ja-JP" altLang="en-US"/>
          </a:p>
        </p:txBody>
      </p:sp>
    </p:spTree>
    <p:extLst>
      <p:ext uri="{BB962C8B-B14F-4D97-AF65-F5344CB8AC3E}">
        <p14:creationId xmlns:p14="http://schemas.microsoft.com/office/powerpoint/2010/main" val="12529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スローガンで命は守れません。</a:t>
            </a:r>
            <a:endParaRPr kumimoji="1" lang="en-US" altLang="ja-JP" dirty="0"/>
          </a:p>
          <a:p>
            <a:r>
              <a:rPr kumimoji="1" lang="ja-JP" altLang="en-US" dirty="0"/>
              <a:t>人の性分と災害発生のメカニズムを理解し</a:t>
            </a:r>
            <a:endParaRPr kumimoji="1" lang="en-US" altLang="ja-JP" dirty="0"/>
          </a:p>
          <a:p>
            <a:r>
              <a:rPr kumimoji="1" lang="ja-JP" altLang="en-US" dirty="0"/>
              <a:t>具体的にやるべき事を認識し、行動しなければ</a:t>
            </a:r>
            <a:endParaRPr kumimoji="1" lang="en-US" altLang="ja-JP" dirty="0"/>
          </a:p>
          <a:p>
            <a:r>
              <a:rPr kumimoji="1" lang="ja-JP" altLang="en-US" dirty="0"/>
              <a:t>災害を根絶できません。</a:t>
            </a:r>
            <a:endParaRPr kumimoji="1" lang="en-US" altLang="ja-JP" dirty="0"/>
          </a:p>
          <a:p>
            <a:endParaRPr kumimoji="1" lang="en-US" altLang="ja-JP" dirty="0"/>
          </a:p>
          <a:p>
            <a:r>
              <a:rPr kumimoji="1" lang="ja-JP" altLang="en-US" dirty="0"/>
              <a:t>災害の</a:t>
            </a:r>
            <a:r>
              <a:rPr kumimoji="1" lang="en-US" altLang="ja-JP" dirty="0"/>
              <a:t>99</a:t>
            </a:r>
            <a:r>
              <a:rPr kumimoji="1" lang="ja-JP" altLang="en-US" dirty="0"/>
              <a:t>％は人的ミスです。</a:t>
            </a:r>
            <a:endParaRPr kumimoji="1" lang="en-US" altLang="ja-JP" dirty="0"/>
          </a:p>
          <a:p>
            <a:r>
              <a:rPr kumimoji="1" lang="ja-JP" altLang="en-US" dirty="0"/>
              <a:t>人は危険になれて、禁止行為をします。</a:t>
            </a:r>
            <a:endParaRPr kumimoji="1" lang="en-US" altLang="ja-JP" dirty="0"/>
          </a:p>
          <a:p>
            <a:r>
              <a:rPr kumimoji="1" lang="ja-JP" altLang="en-US" dirty="0"/>
              <a:t>災害は複数の原因が重なって発生します。</a:t>
            </a:r>
            <a:endParaRPr kumimoji="1" lang="en-US" altLang="ja-JP" dirty="0"/>
          </a:p>
          <a:p>
            <a:r>
              <a:rPr kumimoji="1" lang="ja-JP" altLang="en-US" dirty="0"/>
              <a:t>原因の一つを取り除けば、災害を防げます。</a:t>
            </a:r>
            <a:endParaRPr kumimoji="1" lang="en-US" altLang="ja-JP" dirty="0"/>
          </a:p>
          <a:p>
            <a:r>
              <a:rPr kumimoji="1" lang="ja-JP" altLang="en-US" dirty="0"/>
              <a:t>その方法は、</a:t>
            </a:r>
            <a:endParaRPr kumimoji="1" lang="en-US" altLang="ja-JP" dirty="0"/>
          </a:p>
          <a:p>
            <a:r>
              <a:rPr kumimoji="1" lang="ja-JP" altLang="en-US" dirty="0"/>
              <a:t>仲間の異常な行動に気付く訓練と</a:t>
            </a:r>
            <a:endParaRPr kumimoji="1" lang="en-US" altLang="ja-JP" dirty="0"/>
          </a:p>
          <a:p>
            <a:r>
              <a:rPr kumimoji="1" lang="ja-JP" altLang="en-US" dirty="0"/>
              <a:t>異常に気付き、注意してやること</a:t>
            </a:r>
            <a:endParaRPr kumimoji="1" lang="en-US" altLang="ja-JP" dirty="0"/>
          </a:p>
          <a:p>
            <a:r>
              <a:rPr kumimoji="1" lang="ja-JP" altLang="en-US" dirty="0"/>
              <a:t>あなたの「危ないぞ！！」一言が</a:t>
            </a:r>
            <a:endParaRPr kumimoji="1" lang="en-US" altLang="ja-JP" dirty="0"/>
          </a:p>
          <a:p>
            <a:r>
              <a:rPr kumimoji="1" lang="ja-JP" altLang="en-US" dirty="0"/>
              <a:t>仲間と自分を守ります。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E4914F-87CB-4951-8CB2-D67B185A017B}" type="slidenum">
              <a:rPr kumimoji="1" lang="ja-JP" altLang="en-US" smtClean="0"/>
              <a:t>9</a:t>
            </a:fld>
            <a:endParaRPr kumimoji="1" lang="ja-JP" altLang="en-US"/>
          </a:p>
        </p:txBody>
      </p:sp>
    </p:spTree>
    <p:extLst>
      <p:ext uri="{BB962C8B-B14F-4D97-AF65-F5344CB8AC3E}">
        <p14:creationId xmlns:p14="http://schemas.microsoft.com/office/powerpoint/2010/main" val="266300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2D6E202-B606-4609-B914-27C9371A1F6D}" type="datetime1">
              <a:rPr lang="en-US" smtClean="0"/>
              <a:t>12/16/2024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676006"/>
      </p:ext>
    </p:extLst>
  </p:cSld>
  <p:clrMapOvr>
    <a:masterClrMapping/>
  </p:clrMapOvr>
  <p:transition>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800665"/>
      </p:ext>
    </p:extLst>
  </p:cSld>
  <p:clrMapOvr>
    <a:masterClrMapping/>
  </p:clrMapOvr>
  <p:transition>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6961626"/>
      </p:ext>
    </p:extLst>
  </p:cSld>
  <p:clrMapOvr>
    <a:masterClrMapping/>
  </p:clrMapOvr>
  <p:transition>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2651087"/>
      </p:ext>
    </p:extLst>
  </p:cSld>
  <p:clrMapOvr>
    <a:masterClrMapping/>
  </p:clrMapOvr>
  <p:transition>
    <p:wip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4112358"/>
      </p:ext>
    </p:extLst>
  </p:cSld>
  <p:clrMapOvr>
    <a:masterClrMapping/>
  </p:clrMapOvr>
  <p:transition>
    <p:wip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62D6E202-B606-4609-B914-27C9371A1F6D}" type="datetime1">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1359912"/>
      </p:ext>
    </p:extLst>
  </p:cSld>
  <p:clrMapOvr>
    <a:masterClrMapping/>
  </p:clrMapOvr>
  <p:transition>
    <p:wip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62D6E202-B606-4609-B914-27C9371A1F6D}" type="datetime1">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8271458"/>
      </p:ext>
    </p:extLst>
  </p:cSld>
  <p:clrMapOvr>
    <a:masterClrMapping/>
  </p:clrMapOvr>
  <p:transition>
    <p:wip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9799815"/>
      </p:ext>
    </p:extLst>
  </p:cSld>
  <p:clrMapOvr>
    <a:masterClrMapping/>
  </p:clrMapOvr>
  <p:transition>
    <p:wip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2D6E202-B606-4609-B914-27C9371A1F6D}" type="datetime1">
              <a:rPr lang="en-US" smtClean="0"/>
              <a:t>12/16/2024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0288939"/>
      </p:ext>
    </p:extLst>
  </p:cSld>
  <p:clrMapOvr>
    <a:masterClrMapping/>
  </p:clrMapOvr>
  <p:transition>
    <p:wip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1585915"/>
      </p:ext>
    </p:extLst>
  </p:cSld>
  <p:clrMapOvr>
    <a:masterClrMapping/>
  </p:clrMapOvr>
  <p:transition>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12/16/2024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108150"/>
      </p:ext>
    </p:extLst>
  </p:cSld>
  <p:clrMapOvr>
    <a:masterClrMapping/>
  </p:clrMapOvr>
  <p:transition>
    <p:wip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1319798"/>
      </p:ext>
    </p:extLst>
  </p:cSld>
  <p:clrMapOvr>
    <a:masterClrMapping/>
  </p:clrMapOvr>
  <p:transition>
    <p:wip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5229567"/>
      </p:ext>
    </p:extLst>
  </p:cSld>
  <p:clrMapOvr>
    <a:masterClrMapping/>
  </p:clrMapOvr>
  <p:transition>
    <p:wip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1272360"/>
      </p:ext>
    </p:extLst>
  </p:cSld>
  <p:clrMapOvr>
    <a:masterClrMapping/>
  </p:clrMapOvr>
  <p:transition>
    <p:wip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5769617"/>
      </p:ext>
    </p:extLst>
  </p:cSld>
  <p:clrMapOvr>
    <a:masterClrMapping/>
  </p:clrMapOvr>
  <p:transition>
    <p:wip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4060703"/>
      </p:ext>
    </p:extLst>
  </p:cSld>
  <p:clrMapOvr>
    <a:masterClrMapping/>
  </p:clrMapOvr>
  <p:transition>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D6E202-B606-4609-B914-27C9371A1F6D}" type="datetime1">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196456"/>
      </p:ext>
    </p:extLst>
  </p:cSld>
  <p:clrMapOvr>
    <a:masterClrMapping/>
  </p:clrMapOvr>
  <p:transition>
    <p:wip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12/16/2024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75913758"/>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ransition>
    <p:wipe/>
  </p:transition>
  <p:hf sldNum="0" hdr="0" ftr="0" dt="0"/>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emf"/><Relationship Id="rId7" Type="http://schemas.openxmlformats.org/officeDocument/2006/relationships/customXml" Target="../ink/ink8.xml"/><Relationship Id="rId12"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customXml" Target="../ink/ink7.xml"/><Relationship Id="rId10" Type="http://schemas.openxmlformats.org/officeDocument/2006/relationships/customXml" Target="../ink/ink10.xml"/><Relationship Id="rId4" Type="http://schemas.openxmlformats.org/officeDocument/2006/relationships/image" Target="../media/image23.emf"/><Relationship Id="rId9"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5.xml"/><Relationship Id="rId3" Type="http://schemas.openxmlformats.org/officeDocument/2006/relationships/image" Target="../media/image20.jpeg"/><Relationship Id="rId7" Type="http://schemas.openxmlformats.org/officeDocument/2006/relationships/customXml" Target="../ink/ink2.xml"/><Relationship Id="rId12" Type="http://schemas.openxmlformats.org/officeDocument/2006/relationships/image" Target="../media/image25.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24.png"/><Relationship Id="rId4" Type="http://schemas.openxmlformats.org/officeDocument/2006/relationships/image" Target="../media/image21.jpeg"/><Relationship Id="rId9" Type="http://schemas.openxmlformats.org/officeDocument/2006/relationships/customXml" Target="../ink/ink3.xml"/><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
            <a:extLst>
              <a:ext uri="{FF2B5EF4-FFF2-40B4-BE49-F238E27FC236}">
                <a16:creationId xmlns:a16="http://schemas.microsoft.com/office/drawing/2014/main" id="{093D4A60-147F-6089-2A8B-AFF09FCA621D}"/>
              </a:ext>
            </a:extLst>
          </p:cNvPr>
          <p:cNvPicPr>
            <a:picLocks noChangeAspect="1"/>
          </p:cNvPicPr>
          <p:nvPr/>
        </p:nvPicPr>
        <p:blipFill>
          <a:blip r:embed="rId3">
            <a:alphaModFix amt="35000"/>
          </a:blip>
          <a:srcRect t="7766" b="12729"/>
          <a:stretch/>
        </p:blipFill>
        <p:spPr>
          <a:xfrm>
            <a:off x="77137" y="199506"/>
            <a:ext cx="12191980" cy="6857990"/>
          </a:xfrm>
          <a:prstGeom prst="rect">
            <a:avLst/>
          </a:prstGeom>
        </p:spPr>
      </p:pic>
      <p:sp>
        <p:nvSpPr>
          <p:cNvPr id="2" name="タイトル 1">
            <a:extLst>
              <a:ext uri="{FF2B5EF4-FFF2-40B4-BE49-F238E27FC236}">
                <a16:creationId xmlns:a16="http://schemas.microsoft.com/office/drawing/2014/main" id="{B48EE443-3E3C-436D-AE8E-7390EB4D5B83}"/>
              </a:ext>
            </a:extLst>
          </p:cNvPr>
          <p:cNvSpPr>
            <a:spLocks noGrp="1"/>
          </p:cNvSpPr>
          <p:nvPr>
            <p:ph type="ctrTitle"/>
          </p:nvPr>
        </p:nvSpPr>
        <p:spPr/>
        <p:txBody>
          <a:bodyPr>
            <a:normAutofit/>
          </a:bodyPr>
          <a:lstStyle/>
          <a:p>
            <a:r>
              <a:rPr kumimoji="1" lang="ja-JP" altLang="en-US" dirty="0">
                <a:solidFill>
                  <a:srgbClr val="FFFFFF"/>
                </a:solidFill>
              </a:rPr>
              <a:t>感電災害防止協議会</a:t>
            </a:r>
          </a:p>
        </p:txBody>
      </p:sp>
      <p:sp>
        <p:nvSpPr>
          <p:cNvPr id="3" name="字幕 2">
            <a:extLst>
              <a:ext uri="{FF2B5EF4-FFF2-40B4-BE49-F238E27FC236}">
                <a16:creationId xmlns:a16="http://schemas.microsoft.com/office/drawing/2014/main" id="{D94513B3-4F3F-9D4A-FC96-80AEAC7ECBAB}"/>
              </a:ext>
            </a:extLst>
          </p:cNvPr>
          <p:cNvSpPr>
            <a:spLocks noGrp="1"/>
          </p:cNvSpPr>
          <p:nvPr>
            <p:ph type="subTitle" idx="1"/>
          </p:nvPr>
        </p:nvSpPr>
        <p:spPr>
          <a:xfrm>
            <a:off x="1100051" y="4645152"/>
            <a:ext cx="10058400" cy="755522"/>
          </a:xfrm>
        </p:spPr>
        <p:txBody>
          <a:bodyPr>
            <a:normAutofit/>
          </a:bodyPr>
          <a:lstStyle/>
          <a:p>
            <a:r>
              <a:rPr kumimoji="1" lang="ja-JP" altLang="en-US" dirty="0">
                <a:solidFill>
                  <a:srgbClr val="FFFFFF"/>
                </a:solidFill>
              </a:rPr>
              <a:t>　　　　　２０２４年１２月１３日　　　　　藤木サッシ株式会社</a:t>
            </a:r>
            <a:endParaRPr kumimoji="1" lang="en-US" altLang="ja-JP" dirty="0">
              <a:solidFill>
                <a:srgbClr val="FFFFFF"/>
              </a:solidFill>
            </a:endParaRPr>
          </a:p>
          <a:p>
            <a:endParaRPr kumimoji="1" lang="ja-JP" altLang="en-US" dirty="0">
              <a:solidFill>
                <a:srgbClr val="FFFFFF"/>
              </a:solidFill>
            </a:endParaRPr>
          </a:p>
        </p:txBody>
      </p:sp>
    </p:spTree>
    <p:extLst>
      <p:ext uri="{BB962C8B-B14F-4D97-AF65-F5344CB8AC3E}">
        <p14:creationId xmlns:p14="http://schemas.microsoft.com/office/powerpoint/2010/main" val="529034479"/>
      </p:ext>
    </p:extLst>
  </p:cSld>
  <p:clrMapOvr>
    <a:overrideClrMapping bg1="dk1" tx1="lt1" bg2="dk2" tx2="lt2" accent1="accent1" accent2="accent2" accent3="accent3" accent4="accent4" accent5="accent5" accent6="accent6" hlink="hlink" folHlink="folHlink"/>
  </p:clrMapOvr>
  <p:transition spd="med"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4" presetClass="entr" presetSubtype="10" fill="hold"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38FA3B6-D6E3-1CEC-1D77-0EA907138C63}"/>
              </a:ext>
            </a:extLst>
          </p:cNvPr>
          <p:cNvSpPr>
            <a:spLocks noGrp="1"/>
          </p:cNvSpPr>
          <p:nvPr>
            <p:ph type="title" orient="vert"/>
          </p:nvPr>
        </p:nvSpPr>
        <p:spPr>
          <a:xfrm>
            <a:off x="1097280" y="516835"/>
            <a:ext cx="5977937" cy="1666501"/>
          </a:xfrm>
        </p:spPr>
        <p:txBody>
          <a:bodyPr vert="horz" lIns="91440" tIns="45720" rIns="91440" bIns="45720" rtlCol="0" anchor="b">
            <a:normAutofit/>
          </a:bodyPr>
          <a:lstStyle/>
          <a:p>
            <a:pPr>
              <a:lnSpc>
                <a:spcPct val="90000"/>
              </a:lnSpc>
            </a:pPr>
            <a:endParaRPr kumimoji="1" lang="en-US" altLang="ja-JP" sz="4000" spc="-50">
              <a:solidFill>
                <a:schemeClr val="tx1"/>
              </a:solidFill>
            </a:endParaRPr>
          </a:p>
        </p:txBody>
      </p:sp>
      <p:sp>
        <p:nvSpPr>
          <p:cNvPr id="3" name="縦書きテキスト プレースホルダー 2">
            <a:extLst>
              <a:ext uri="{FF2B5EF4-FFF2-40B4-BE49-F238E27FC236}">
                <a16:creationId xmlns:a16="http://schemas.microsoft.com/office/drawing/2014/main" id="{98CFA672-3500-A3A2-ADED-74AF40BADFC6}"/>
              </a:ext>
            </a:extLst>
          </p:cNvPr>
          <p:cNvSpPr>
            <a:spLocks noGrp="1"/>
          </p:cNvSpPr>
          <p:nvPr>
            <p:ph type="body" orient="vert" idx="1"/>
          </p:nvPr>
        </p:nvSpPr>
        <p:spPr>
          <a:xfrm>
            <a:off x="1097279" y="2546224"/>
            <a:ext cx="5977938" cy="3342747"/>
          </a:xfrm>
        </p:spPr>
        <p:txBody>
          <a:bodyPr vert="horz" lIns="0" tIns="45720" rIns="0" bIns="45720" rtlCol="0">
            <a:normAutofit/>
          </a:bodyPr>
          <a:lstStyle/>
          <a:p>
            <a:pPr>
              <a:lnSpc>
                <a:spcPct val="100000"/>
              </a:lnSpc>
            </a:pPr>
            <a:endParaRPr kumimoji="1" lang="en-US" altLang="ja-JP" sz="1800">
              <a:solidFill>
                <a:schemeClr val="tx1"/>
              </a:solidFill>
            </a:endParaRPr>
          </a:p>
        </p:txBody>
      </p:sp>
      <p:pic>
        <p:nvPicPr>
          <p:cNvPr id="4" name="図 3">
            <a:extLst>
              <a:ext uri="{FF2B5EF4-FFF2-40B4-BE49-F238E27FC236}">
                <a16:creationId xmlns:a16="http://schemas.microsoft.com/office/drawing/2014/main" id="{14D00D8F-55B0-F38C-C94E-DEFF07871B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9356" y="72231"/>
            <a:ext cx="10253289" cy="523829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D7385BEF-3B32-F1B6-A5D2-3C9657D266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9355" y="4911801"/>
            <a:ext cx="10253289" cy="18739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6" name="インク 5">
                <a:extLst>
                  <a:ext uri="{FF2B5EF4-FFF2-40B4-BE49-F238E27FC236}">
                    <a16:creationId xmlns:a16="http://schemas.microsoft.com/office/drawing/2014/main" id="{1C541D64-E95A-4391-9D1E-286DB1F5679D}"/>
                  </a:ext>
                </a:extLst>
              </p14:cNvPr>
              <p14:cNvContentPartPr/>
              <p14:nvPr/>
            </p14:nvContentPartPr>
            <p14:xfrm>
              <a:off x="5486327" y="867789"/>
              <a:ext cx="304920" cy="19080"/>
            </p14:xfrm>
          </p:contentPart>
        </mc:Choice>
        <mc:Fallback xmlns="">
          <p:pic>
            <p:nvPicPr>
              <p:cNvPr id="6" name="インク 5">
                <a:extLst>
                  <a:ext uri="{FF2B5EF4-FFF2-40B4-BE49-F238E27FC236}">
                    <a16:creationId xmlns:a16="http://schemas.microsoft.com/office/drawing/2014/main" id="{1C541D64-E95A-4391-9D1E-286DB1F5679D}"/>
                  </a:ext>
                </a:extLst>
              </p:cNvPr>
              <p:cNvPicPr/>
              <p:nvPr/>
            </p:nvPicPr>
            <p:blipFill>
              <a:blip r:embed="rId6"/>
              <a:stretch>
                <a:fillRect/>
              </a:stretch>
            </p:blipFill>
            <p:spPr>
              <a:xfrm>
                <a:off x="5432327" y="760149"/>
                <a:ext cx="412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インク 6">
                <a:extLst>
                  <a:ext uri="{FF2B5EF4-FFF2-40B4-BE49-F238E27FC236}">
                    <a16:creationId xmlns:a16="http://schemas.microsoft.com/office/drawing/2014/main" id="{3F7F56D4-0D2B-288A-4F97-D61A46C77E34}"/>
                  </a:ext>
                </a:extLst>
              </p14:cNvPr>
              <p14:cNvContentPartPr/>
              <p14:nvPr/>
            </p14:nvContentPartPr>
            <p14:xfrm>
              <a:off x="5532407" y="868149"/>
              <a:ext cx="360" cy="360"/>
            </p14:xfrm>
          </p:contentPart>
        </mc:Choice>
        <mc:Fallback xmlns="">
          <p:pic>
            <p:nvPicPr>
              <p:cNvPr id="7" name="インク 6">
                <a:extLst>
                  <a:ext uri="{FF2B5EF4-FFF2-40B4-BE49-F238E27FC236}">
                    <a16:creationId xmlns:a16="http://schemas.microsoft.com/office/drawing/2014/main" id="{3F7F56D4-0D2B-288A-4F97-D61A46C77E34}"/>
                  </a:ext>
                </a:extLst>
              </p:cNvPr>
              <p:cNvPicPr/>
              <p:nvPr/>
            </p:nvPicPr>
            <p:blipFill>
              <a:blip r:embed="rId8"/>
              <a:stretch>
                <a:fillRect/>
              </a:stretch>
            </p:blipFill>
            <p:spPr>
              <a:xfrm>
                <a:off x="5478407" y="76014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インク 7">
                <a:extLst>
                  <a:ext uri="{FF2B5EF4-FFF2-40B4-BE49-F238E27FC236}">
                    <a16:creationId xmlns:a16="http://schemas.microsoft.com/office/drawing/2014/main" id="{B590EE3D-0ADB-220F-9321-438E5B99903B}"/>
                  </a:ext>
                </a:extLst>
              </p14:cNvPr>
              <p14:cNvContentPartPr/>
              <p14:nvPr/>
            </p14:nvContentPartPr>
            <p14:xfrm>
              <a:off x="5578847" y="868149"/>
              <a:ext cx="360" cy="360"/>
            </p14:xfrm>
          </p:contentPart>
        </mc:Choice>
        <mc:Fallback xmlns="">
          <p:pic>
            <p:nvPicPr>
              <p:cNvPr id="8" name="インク 7">
                <a:extLst>
                  <a:ext uri="{FF2B5EF4-FFF2-40B4-BE49-F238E27FC236}">
                    <a16:creationId xmlns:a16="http://schemas.microsoft.com/office/drawing/2014/main" id="{B590EE3D-0ADB-220F-9321-438E5B99903B}"/>
                  </a:ext>
                </a:extLst>
              </p:cNvPr>
              <p:cNvPicPr/>
              <p:nvPr/>
            </p:nvPicPr>
            <p:blipFill>
              <a:blip r:embed="rId8"/>
              <a:stretch>
                <a:fillRect/>
              </a:stretch>
            </p:blipFill>
            <p:spPr>
              <a:xfrm>
                <a:off x="5524847" y="76014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インク 8">
                <a:extLst>
                  <a:ext uri="{FF2B5EF4-FFF2-40B4-BE49-F238E27FC236}">
                    <a16:creationId xmlns:a16="http://schemas.microsoft.com/office/drawing/2014/main" id="{4615B7EF-AE38-2297-AB4D-144F04F39EC7}"/>
                  </a:ext>
                </a:extLst>
              </p14:cNvPr>
              <p14:cNvContentPartPr/>
              <p14:nvPr/>
            </p14:nvContentPartPr>
            <p14:xfrm>
              <a:off x="5550767" y="804069"/>
              <a:ext cx="634320" cy="64440"/>
            </p14:xfrm>
          </p:contentPart>
        </mc:Choice>
        <mc:Fallback xmlns="">
          <p:pic>
            <p:nvPicPr>
              <p:cNvPr id="9" name="インク 8">
                <a:extLst>
                  <a:ext uri="{FF2B5EF4-FFF2-40B4-BE49-F238E27FC236}">
                    <a16:creationId xmlns:a16="http://schemas.microsoft.com/office/drawing/2014/main" id="{4615B7EF-AE38-2297-AB4D-144F04F39EC7}"/>
                  </a:ext>
                </a:extLst>
              </p:cNvPr>
              <p:cNvPicPr/>
              <p:nvPr/>
            </p:nvPicPr>
            <p:blipFill>
              <a:blip r:embed="rId11"/>
              <a:stretch>
                <a:fillRect/>
              </a:stretch>
            </p:blipFill>
            <p:spPr>
              <a:xfrm>
                <a:off x="5497127" y="696429"/>
                <a:ext cx="7419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インク 9">
                <a:extLst>
                  <a:ext uri="{FF2B5EF4-FFF2-40B4-BE49-F238E27FC236}">
                    <a16:creationId xmlns:a16="http://schemas.microsoft.com/office/drawing/2014/main" id="{DA4BE710-75D7-F280-1BE8-30D481077058}"/>
                  </a:ext>
                </a:extLst>
              </p14:cNvPr>
              <p14:cNvContentPartPr/>
              <p14:nvPr/>
            </p14:nvContentPartPr>
            <p14:xfrm>
              <a:off x="5957207" y="812709"/>
              <a:ext cx="360" cy="360"/>
            </p14:xfrm>
          </p:contentPart>
        </mc:Choice>
        <mc:Fallback xmlns="">
          <p:pic>
            <p:nvPicPr>
              <p:cNvPr id="10" name="インク 9">
                <a:extLst>
                  <a:ext uri="{FF2B5EF4-FFF2-40B4-BE49-F238E27FC236}">
                    <a16:creationId xmlns:a16="http://schemas.microsoft.com/office/drawing/2014/main" id="{DA4BE710-75D7-F280-1BE8-30D481077058}"/>
                  </a:ext>
                </a:extLst>
              </p:cNvPr>
              <p:cNvPicPr/>
              <p:nvPr/>
            </p:nvPicPr>
            <p:blipFill>
              <a:blip r:embed="rId8"/>
              <a:stretch>
                <a:fillRect/>
              </a:stretch>
            </p:blipFill>
            <p:spPr>
              <a:xfrm>
                <a:off x="5903207" y="704709"/>
                <a:ext cx="108000" cy="216000"/>
              </a:xfrm>
              <a:prstGeom prst="rect">
                <a:avLst/>
              </a:prstGeom>
            </p:spPr>
          </p:pic>
        </mc:Fallback>
      </mc:AlternateContent>
      <p:sp>
        <p:nvSpPr>
          <p:cNvPr id="11" name="正方形/長方形 10">
            <a:extLst>
              <a:ext uri="{FF2B5EF4-FFF2-40B4-BE49-F238E27FC236}">
                <a16:creationId xmlns:a16="http://schemas.microsoft.com/office/drawing/2014/main" id="{BE39EECF-AEEE-DE36-E0FD-2FDE2CBA45C5}"/>
              </a:ext>
            </a:extLst>
          </p:cNvPr>
          <p:cNvSpPr/>
          <p:nvPr/>
        </p:nvSpPr>
        <p:spPr>
          <a:xfrm>
            <a:off x="5455377" y="746647"/>
            <a:ext cx="1536549" cy="22238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A6D4F48-A3F8-AEFE-EA44-72E9F1F04C08}"/>
              </a:ext>
            </a:extLst>
          </p:cNvPr>
          <p:cNvSpPr/>
          <p:nvPr/>
        </p:nvSpPr>
        <p:spPr>
          <a:xfrm>
            <a:off x="1874981" y="969029"/>
            <a:ext cx="8515927" cy="1651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549CD3B-BF09-9F11-6DEB-5472B7B24F1E}"/>
              </a:ext>
            </a:extLst>
          </p:cNvPr>
          <p:cNvSpPr/>
          <p:nvPr/>
        </p:nvSpPr>
        <p:spPr>
          <a:xfrm>
            <a:off x="1609963" y="1453543"/>
            <a:ext cx="7201527" cy="1651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591211B2-C2A7-4527-C38C-16B747111ECD}"/>
              </a:ext>
            </a:extLst>
          </p:cNvPr>
          <p:cNvCxnSpPr>
            <a:cxnSpLocks/>
          </p:cNvCxnSpPr>
          <p:nvPr/>
        </p:nvCxnSpPr>
        <p:spPr>
          <a:xfrm>
            <a:off x="5864844" y="2050473"/>
            <a:ext cx="38241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178A9C1-E9F8-5242-E3ED-41DF940F635F}"/>
              </a:ext>
            </a:extLst>
          </p:cNvPr>
          <p:cNvSpPr/>
          <p:nvPr/>
        </p:nvSpPr>
        <p:spPr>
          <a:xfrm>
            <a:off x="1609963" y="2069848"/>
            <a:ext cx="8780945" cy="57625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5CB6862-1492-164E-3E55-50479633F10A}"/>
              </a:ext>
            </a:extLst>
          </p:cNvPr>
          <p:cNvSpPr/>
          <p:nvPr/>
        </p:nvSpPr>
        <p:spPr>
          <a:xfrm>
            <a:off x="7527636" y="3278909"/>
            <a:ext cx="1283854" cy="87742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E0DF752-2193-E665-3DD5-650C37A7AFF5}"/>
              </a:ext>
            </a:extLst>
          </p:cNvPr>
          <p:cNvSpPr/>
          <p:nvPr/>
        </p:nvSpPr>
        <p:spPr>
          <a:xfrm>
            <a:off x="2819033" y="5514343"/>
            <a:ext cx="1636619" cy="1500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B421E51-AE8B-6930-C89D-3792E7E820BF}"/>
              </a:ext>
            </a:extLst>
          </p:cNvPr>
          <p:cNvSpPr/>
          <p:nvPr/>
        </p:nvSpPr>
        <p:spPr>
          <a:xfrm>
            <a:off x="1466795" y="5701657"/>
            <a:ext cx="2170547" cy="1500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3032B7E-4151-F232-10C0-38232F3E0184}"/>
              </a:ext>
            </a:extLst>
          </p:cNvPr>
          <p:cNvSpPr/>
          <p:nvPr/>
        </p:nvSpPr>
        <p:spPr>
          <a:xfrm>
            <a:off x="8100291" y="5532910"/>
            <a:ext cx="1838036" cy="16874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0903842"/>
      </p:ext>
    </p:extLst>
  </p:cSld>
  <p:clrMapOvr>
    <a:overrideClrMapping bg1="dk1" tx1="lt1" bg2="dk2" tx2="lt2" accent1="accent1" accent2="accent2" accent3="accent3" accent4="accent4" accent5="accent5" accent6="accent6" hlink="hlink" folHlink="folHlink"/>
  </p:clrMapOvr>
  <p:transition advClick="0" advTm="11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タイトル 1">
            <a:extLst>
              <a:ext uri="{FF2B5EF4-FFF2-40B4-BE49-F238E27FC236}">
                <a16:creationId xmlns:a16="http://schemas.microsoft.com/office/drawing/2014/main" id="{2DD8873D-7EEE-00E9-61E1-28846E90A9F4}"/>
              </a:ext>
            </a:extLst>
          </p:cNvPr>
          <p:cNvSpPr>
            <a:spLocks noGrp="1"/>
          </p:cNvSpPr>
          <p:nvPr>
            <p:ph type="ctrTitle"/>
          </p:nvPr>
        </p:nvSpPr>
        <p:spPr>
          <a:xfrm>
            <a:off x="4986595" y="1292949"/>
            <a:ext cx="5561328" cy="4184072"/>
          </a:xfrm>
        </p:spPr>
        <p:txBody>
          <a:bodyPr anchor="ctr">
            <a:normAutofit/>
          </a:bodyPr>
          <a:lstStyle/>
          <a:p>
            <a:r>
              <a:rPr lang="ja-JP" altLang="en-US" sz="5400" dirty="0"/>
              <a:t>ご清聴</a:t>
            </a:r>
            <a:r>
              <a:rPr kumimoji="1" lang="ja-JP" altLang="en-US" sz="5400" dirty="0"/>
              <a:t>ありがとう</a:t>
            </a:r>
            <a:br>
              <a:rPr kumimoji="1" lang="en-US" altLang="ja-JP" sz="5400" dirty="0"/>
            </a:br>
            <a:r>
              <a:rPr kumimoji="1" lang="en-US" altLang="ja-JP" sz="5400" dirty="0"/>
              <a:t>   </a:t>
            </a:r>
            <a:r>
              <a:rPr kumimoji="1" lang="ja-JP" altLang="en-US" sz="5400" dirty="0"/>
              <a:t>ございました</a:t>
            </a:r>
          </a:p>
        </p:txBody>
      </p:sp>
      <p:sp>
        <p:nvSpPr>
          <p:cNvPr id="3" name="字幕 2">
            <a:extLst>
              <a:ext uri="{FF2B5EF4-FFF2-40B4-BE49-F238E27FC236}">
                <a16:creationId xmlns:a16="http://schemas.microsoft.com/office/drawing/2014/main" id="{1617A07F-95DC-7CEA-4C85-547B0E6DAD1B}"/>
              </a:ext>
            </a:extLst>
          </p:cNvPr>
          <p:cNvSpPr>
            <a:spLocks noGrp="1"/>
          </p:cNvSpPr>
          <p:nvPr>
            <p:ph type="subTitle" idx="1"/>
          </p:nvPr>
        </p:nvSpPr>
        <p:spPr>
          <a:xfrm>
            <a:off x="765892" y="1292949"/>
            <a:ext cx="3722253" cy="3934691"/>
          </a:xfrm>
        </p:spPr>
        <p:txBody>
          <a:bodyPr anchor="ctr">
            <a:normAutofit/>
          </a:bodyPr>
          <a:lstStyle/>
          <a:p>
            <a:pPr algn="r"/>
            <a:r>
              <a:rPr kumimoji="1" lang="ja-JP" altLang="en-US" sz="2400" dirty="0"/>
              <a:t>藤木サッシ株式会社　</a:t>
            </a:r>
          </a:p>
        </p:txBody>
      </p:sp>
      <p:cxnSp>
        <p:nvCxnSpPr>
          <p:cNvPr id="12" name="Straight Connector 11">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07387"/>
      </p:ext>
    </p:extLst>
  </p:cSld>
  <p:clrMapOvr>
    <a:masterClrMapping/>
  </p:clrMapOvr>
  <p:transition advClick="0"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175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8C942-1A9C-4B36-2229-D07E11C90E53}"/>
              </a:ext>
            </a:extLst>
          </p:cNvPr>
          <p:cNvSpPr>
            <a:spLocks noGrp="1"/>
          </p:cNvSpPr>
          <p:nvPr>
            <p:ph type="title"/>
          </p:nvPr>
        </p:nvSpPr>
        <p:spPr>
          <a:xfrm>
            <a:off x="113914" y="522476"/>
            <a:ext cx="11220546" cy="933740"/>
          </a:xfrm>
        </p:spPr>
        <p:txBody>
          <a:bodyPr vert="horz" lIns="91440" tIns="45720" rIns="91440" bIns="45720" rtlCol="0" anchor="b">
            <a:normAutofit/>
          </a:bodyPr>
          <a:lstStyle/>
          <a:p>
            <a:pPr>
              <a:lnSpc>
                <a:spcPct val="90000"/>
              </a:lnSpc>
            </a:pPr>
            <a:r>
              <a:rPr lang="ja-JP" altLang="en-US" sz="2900" spc="-50" dirty="0"/>
              <a:t>溶接棒をホルダーに付けっぱなしで移動し、顔に触れて感電した災害</a:t>
            </a:r>
            <a:br>
              <a:rPr kumimoji="1" lang="en-US" altLang="ja-JP" sz="2900" spc="-50" dirty="0">
                <a:solidFill>
                  <a:srgbClr val="FF0000"/>
                </a:solidFill>
              </a:rPr>
            </a:br>
            <a:endParaRPr kumimoji="1" lang="en-US" altLang="ja-JP" sz="2900" spc="-50" dirty="0">
              <a:solidFill>
                <a:srgbClr val="FF0000"/>
              </a:solidFill>
            </a:endParaRPr>
          </a:p>
        </p:txBody>
      </p:sp>
      <p:sp>
        <p:nvSpPr>
          <p:cNvPr id="16" name="Content Placeholder 15">
            <a:extLst>
              <a:ext uri="{FF2B5EF4-FFF2-40B4-BE49-F238E27FC236}">
                <a16:creationId xmlns:a16="http://schemas.microsoft.com/office/drawing/2014/main" id="{1F6A6457-B478-2537-F961-B0EF27BE75E6}"/>
              </a:ext>
            </a:extLst>
          </p:cNvPr>
          <p:cNvSpPr>
            <a:spLocks noGrp="1"/>
          </p:cNvSpPr>
          <p:nvPr>
            <p:ph idx="1"/>
          </p:nvPr>
        </p:nvSpPr>
        <p:spPr>
          <a:xfrm>
            <a:off x="9476509" y="6432470"/>
            <a:ext cx="3493476" cy="362812"/>
          </a:xfrm>
        </p:spPr>
        <p:txBody>
          <a:bodyPr vert="horz" lIns="91440" tIns="45720" rIns="91440" bIns="45720" rtlCol="0">
            <a:noAutofit/>
          </a:bodyPr>
          <a:lstStyle/>
          <a:p>
            <a:pPr marL="0" indent="0">
              <a:lnSpc>
                <a:spcPct val="90000"/>
              </a:lnSpc>
              <a:buNone/>
            </a:pPr>
            <a:r>
              <a:rPr lang="ja-JP" altLang="en-US" sz="1400" cap="all" spc="200" dirty="0">
                <a:latin typeface="游ゴシック" panose="020B0400000000000000" pitchFamily="50" charset="-128"/>
                <a:ea typeface="游ゴシック" panose="020B0400000000000000" pitchFamily="50" charset="-128"/>
              </a:rPr>
              <a:t>厚生労働省　災害事例より</a:t>
            </a:r>
            <a:br>
              <a:rPr lang="ja-JP" altLang="en-US" sz="1400" cap="all" spc="200" dirty="0"/>
            </a:br>
            <a:endParaRPr lang="en-US" sz="1400" cap="all" spc="200" dirty="0"/>
          </a:p>
        </p:txBody>
      </p:sp>
      <p:pic>
        <p:nvPicPr>
          <p:cNvPr id="4" name="コンテンツ プレースホルダー 3">
            <a:extLst>
              <a:ext uri="{FF2B5EF4-FFF2-40B4-BE49-F238E27FC236}">
                <a16:creationId xmlns:a16="http://schemas.microsoft.com/office/drawing/2014/main" id="{B67B7681-8BEF-4017-9B9B-6DC069CB9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62" t="7269" r="11321" b="4123"/>
          <a:stretch/>
        </p:blipFill>
        <p:spPr bwMode="auto">
          <a:xfrm>
            <a:off x="184728" y="1274618"/>
            <a:ext cx="4184072" cy="51578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5B57241C-9AA9-A2AE-F88B-F14618B224FE}"/>
              </a:ext>
            </a:extLst>
          </p:cNvPr>
          <p:cNvGrpSpPr/>
          <p:nvPr/>
        </p:nvGrpSpPr>
        <p:grpSpPr>
          <a:xfrm>
            <a:off x="4457609" y="1607127"/>
            <a:ext cx="3799700" cy="4451928"/>
            <a:chOff x="2804493" y="-1120705"/>
            <a:chExt cx="3752850" cy="2659677"/>
          </a:xfrm>
        </p:grpSpPr>
        <p:pic>
          <p:nvPicPr>
            <p:cNvPr id="8" name="図 7" descr="アーク溶接　溶接ホルダー　溶接棒の写真 に対する画像結果">
              <a:extLst>
                <a:ext uri="{FF2B5EF4-FFF2-40B4-BE49-F238E27FC236}">
                  <a16:creationId xmlns:a16="http://schemas.microsoft.com/office/drawing/2014/main" id="{110F22F7-5F05-E8B1-1566-DB203182A2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6" t="10166" r="4054" b="4144"/>
            <a:stretch/>
          </p:blipFill>
          <p:spPr bwMode="auto">
            <a:xfrm>
              <a:off x="2804493" y="-1120705"/>
              <a:ext cx="3752850" cy="265967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3">
              <a:extLst>
                <a:ext uri="{FF2B5EF4-FFF2-40B4-BE49-F238E27FC236}">
                  <a16:creationId xmlns:a16="http://schemas.microsoft.com/office/drawing/2014/main" id="{8DB34AB7-A8CB-9F22-C105-BE4CCDC8FE62}"/>
                </a:ext>
              </a:extLst>
            </p:cNvPr>
            <p:cNvSpPr txBox="1"/>
            <p:nvPr/>
          </p:nvSpPr>
          <p:spPr>
            <a:xfrm>
              <a:off x="3938981" y="-942669"/>
              <a:ext cx="866775" cy="9334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11520">
                <a:spcAft>
                  <a:spcPts val="537"/>
                </a:spcAft>
              </a:pPr>
              <a:r>
                <a:rPr kumimoji="1" lang="en-US" altLang="ja-JP" sz="7470" kern="1200" dirty="0">
                  <a:solidFill>
                    <a:srgbClr val="B30000"/>
                  </a:solidFill>
                  <a:latin typeface="+mn-lt"/>
                  <a:ea typeface="+mn-ea"/>
                  <a:cs typeface="+mn-cs"/>
                </a:rPr>
                <a:t>×</a:t>
              </a:r>
              <a:endParaRPr kumimoji="1" lang="ja-JP" altLang="en-US" sz="9600" kern="1200" dirty="0">
                <a:solidFill>
                  <a:srgbClr val="FF0000"/>
                </a:solidFill>
              </a:endParaRPr>
            </a:p>
          </p:txBody>
        </p:sp>
      </p:grpSp>
      <p:grpSp>
        <p:nvGrpSpPr>
          <p:cNvPr id="10" name="グループ化 9">
            <a:extLst>
              <a:ext uri="{FF2B5EF4-FFF2-40B4-BE49-F238E27FC236}">
                <a16:creationId xmlns:a16="http://schemas.microsoft.com/office/drawing/2014/main" id="{11E563A9-CCAC-480C-34A8-9FB053CC8274}"/>
              </a:ext>
            </a:extLst>
          </p:cNvPr>
          <p:cNvGrpSpPr/>
          <p:nvPr/>
        </p:nvGrpSpPr>
        <p:grpSpPr>
          <a:xfrm>
            <a:off x="8346118" y="1607126"/>
            <a:ext cx="3725808" cy="4451929"/>
            <a:chOff x="0" y="0"/>
            <a:chExt cx="3781425" cy="3114115"/>
          </a:xfrm>
        </p:grpSpPr>
        <p:pic>
          <p:nvPicPr>
            <p:cNvPr id="11" name="図 10" descr="アーク溶接　ホルダー　絶縁部の破損写真 に対する画像結果">
              <a:extLst>
                <a:ext uri="{FF2B5EF4-FFF2-40B4-BE49-F238E27FC236}">
                  <a16:creationId xmlns:a16="http://schemas.microsoft.com/office/drawing/2014/main" id="{63619062-3CD4-1886-8666-83C30B839D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403" r="12703" b="5806"/>
            <a:stretch/>
          </p:blipFill>
          <p:spPr bwMode="auto">
            <a:xfrm>
              <a:off x="0" y="0"/>
              <a:ext cx="3781425" cy="311411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4">
              <a:extLst>
                <a:ext uri="{FF2B5EF4-FFF2-40B4-BE49-F238E27FC236}">
                  <a16:creationId xmlns:a16="http://schemas.microsoft.com/office/drawing/2014/main" id="{3A405875-A16F-4854-B578-4DF5D6C43D94}"/>
                </a:ext>
              </a:extLst>
            </p:cNvPr>
            <p:cNvSpPr txBox="1"/>
            <p:nvPr/>
          </p:nvSpPr>
          <p:spPr>
            <a:xfrm>
              <a:off x="2676525" y="685239"/>
              <a:ext cx="866775" cy="9334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19699">
                <a:spcAft>
                  <a:spcPts val="549"/>
                </a:spcAft>
              </a:pPr>
              <a:r>
                <a:rPr kumimoji="1" lang="en-US" altLang="ja-JP" sz="7556" kern="1200">
                  <a:solidFill>
                    <a:srgbClr val="B30000"/>
                  </a:solidFill>
                  <a:latin typeface="+mn-lt"/>
                  <a:ea typeface="+mn-ea"/>
                  <a:cs typeface="+mn-cs"/>
                </a:rPr>
                <a:t>×</a:t>
              </a:r>
              <a:endParaRPr kumimoji="1" lang="ja-JP" altLang="en-US" sz="9600" kern="1200">
                <a:solidFill>
                  <a:srgbClr val="FF0000"/>
                </a:solidFill>
              </a:endParaRPr>
            </a:p>
          </p:txBody>
        </p:sp>
      </p:grpSp>
    </p:spTree>
    <p:extLst>
      <p:ext uri="{BB962C8B-B14F-4D97-AF65-F5344CB8AC3E}">
        <p14:creationId xmlns:p14="http://schemas.microsoft.com/office/powerpoint/2010/main" val="3182835444"/>
      </p:ext>
    </p:extLst>
  </p:cSld>
  <p:clrMapOvr>
    <a:masterClrMapping/>
  </p:clrMapOvr>
  <p:transition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41291-5684-AE10-60BF-C1F9458D3041}"/>
              </a:ext>
            </a:extLst>
          </p:cNvPr>
          <p:cNvSpPr>
            <a:spLocks noGrp="1"/>
          </p:cNvSpPr>
          <p:nvPr>
            <p:ph type="title"/>
          </p:nvPr>
        </p:nvSpPr>
        <p:spPr>
          <a:xfrm>
            <a:off x="250970" y="159611"/>
            <a:ext cx="10012938" cy="901915"/>
          </a:xfrm>
        </p:spPr>
        <p:txBody>
          <a:bodyPr/>
          <a:lstStyle/>
          <a:p>
            <a:r>
              <a:rPr kumimoji="1" lang="ja-JP" altLang="en-US" sz="4000" dirty="0">
                <a:solidFill>
                  <a:srgbClr val="FFFF00"/>
                </a:solidFill>
              </a:rPr>
              <a:t>溶接作業エリア外の第三者が感電した災害　　　</a:t>
            </a:r>
            <a:endParaRPr kumimoji="1" lang="ja-JP" altLang="en-US" dirty="0">
              <a:solidFill>
                <a:srgbClr val="FFFF00"/>
              </a:solidFill>
            </a:endParaRPr>
          </a:p>
        </p:txBody>
      </p:sp>
      <p:sp>
        <p:nvSpPr>
          <p:cNvPr id="3" name="テキスト プレースホルダー 2">
            <a:extLst>
              <a:ext uri="{FF2B5EF4-FFF2-40B4-BE49-F238E27FC236}">
                <a16:creationId xmlns:a16="http://schemas.microsoft.com/office/drawing/2014/main" id="{701C3328-1BC4-1576-FD7C-731259076FAE}"/>
              </a:ext>
            </a:extLst>
          </p:cNvPr>
          <p:cNvSpPr>
            <a:spLocks noGrp="1"/>
          </p:cNvSpPr>
          <p:nvPr>
            <p:ph type="body" idx="1"/>
          </p:nvPr>
        </p:nvSpPr>
        <p:spPr>
          <a:xfrm>
            <a:off x="-521854" y="516943"/>
            <a:ext cx="9319490" cy="901915"/>
          </a:xfrm>
        </p:spPr>
        <p:txBody>
          <a:bodyPr>
            <a:normAutofit lnSpcReduction="10000"/>
          </a:bodyPr>
          <a:lstStyle/>
          <a:p>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2400" b="1"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1" i="0" u="none" strike="noStrike" dirty="0">
                <a:effectLst/>
                <a:latin typeface="游ゴシック" panose="020B0400000000000000" pitchFamily="50" charset="-128"/>
                <a:ea typeface="游ゴシック" panose="020B0400000000000000" pitchFamily="50" charset="-128"/>
              </a:rPr>
              <a:t>※</a:t>
            </a:r>
            <a:r>
              <a:rPr lang="ja-JP" altLang="en-US" sz="2400" b="1" i="0" u="none" strike="noStrike" dirty="0">
                <a:effectLst/>
                <a:latin typeface="游ゴシック" panose="020B0400000000000000" pitchFamily="50" charset="-128"/>
                <a:ea typeface="游ゴシック" panose="020B0400000000000000" pitchFamily="50" charset="-128"/>
              </a:rPr>
              <a:t>回路が出来ていると何処でも感電災害が発生する</a:t>
            </a:r>
            <a:endParaRPr kumimoji="1" lang="ja-JP" altLang="en-US" sz="1600" dirty="0"/>
          </a:p>
        </p:txBody>
      </p:sp>
      <p:pic>
        <p:nvPicPr>
          <p:cNvPr id="7" name="コンテンツ プレースホルダー 6" descr="職場のあんぜんサイト：労働災害事例">
            <a:extLst>
              <a:ext uri="{FF2B5EF4-FFF2-40B4-BE49-F238E27FC236}">
                <a16:creationId xmlns:a16="http://schemas.microsoft.com/office/drawing/2014/main" id="{0BB0A3A6-5730-4182-B2AA-8BB590D54E7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tretch/>
        </p:blipFill>
        <p:spPr bwMode="auto">
          <a:xfrm>
            <a:off x="263044" y="1481419"/>
            <a:ext cx="5705062" cy="50948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プレースホルダー 4">
            <a:extLst>
              <a:ext uri="{FF2B5EF4-FFF2-40B4-BE49-F238E27FC236}">
                <a16:creationId xmlns:a16="http://schemas.microsoft.com/office/drawing/2014/main" id="{B309F013-230A-6024-C7C7-93B7E2927F59}"/>
              </a:ext>
            </a:extLst>
          </p:cNvPr>
          <p:cNvSpPr>
            <a:spLocks noGrp="1"/>
          </p:cNvSpPr>
          <p:nvPr>
            <p:ph type="body" sz="quarter" idx="3"/>
          </p:nvPr>
        </p:nvSpPr>
        <p:spPr>
          <a:xfrm>
            <a:off x="6950365" y="1547316"/>
            <a:ext cx="4664361" cy="320077"/>
          </a:xfrm>
          <a:solidFill>
            <a:schemeClr val="tx1"/>
          </a:solidFill>
        </p:spPr>
        <p:txBody>
          <a:bodyPr>
            <a:normAutofit lnSpcReduction="10000"/>
          </a:bodyPr>
          <a:lstStyle/>
          <a:p>
            <a:r>
              <a:rPr lang="ja-JP" altLang="en-US" sz="1800" b="1" i="0" u="none" strike="noStrike" dirty="0">
                <a:solidFill>
                  <a:srgbClr val="FF0000"/>
                </a:solidFill>
                <a:effectLst/>
                <a:latin typeface="游ゴシック" panose="020B0400000000000000" pitchFamily="50" charset="-128"/>
                <a:ea typeface="游ゴシック" panose="020B0400000000000000" pitchFamily="50" charset="-128"/>
              </a:rPr>
              <a:t>溶接回帰アースを足場単管に取ってはダメ</a:t>
            </a:r>
            <a:endParaRPr kumimoji="1" lang="ja-JP" altLang="en-US" dirty="0"/>
          </a:p>
        </p:txBody>
      </p:sp>
      <p:pic>
        <p:nvPicPr>
          <p:cNvPr id="8" name="コンテンツ プレースホルダー 7">
            <a:extLst>
              <a:ext uri="{FF2B5EF4-FFF2-40B4-BE49-F238E27FC236}">
                <a16:creationId xmlns:a16="http://schemas.microsoft.com/office/drawing/2014/main" id="{19941484-E4EC-4BDF-A245-AF3E56C358F1}"/>
              </a:ext>
            </a:extLst>
          </p:cNvPr>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tretch/>
        </p:blipFill>
        <p:spPr bwMode="auto">
          <a:xfrm>
            <a:off x="6316094" y="2387910"/>
            <a:ext cx="5259033" cy="395314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7F08108E-E9F5-4F50-A8B7-6F66FEEAFC1C}"/>
              </a:ext>
            </a:extLst>
          </p:cNvPr>
          <p:cNvGrpSpPr/>
          <p:nvPr/>
        </p:nvGrpSpPr>
        <p:grpSpPr>
          <a:xfrm>
            <a:off x="6751782" y="1867392"/>
            <a:ext cx="1708727" cy="1991793"/>
            <a:chOff x="-14630" y="0"/>
            <a:chExt cx="677876" cy="958646"/>
          </a:xfrm>
        </p:grpSpPr>
        <p:sp>
          <p:nvSpPr>
            <p:cNvPr id="10" name="楕円 9">
              <a:extLst>
                <a:ext uri="{FF2B5EF4-FFF2-40B4-BE49-F238E27FC236}">
                  <a16:creationId xmlns:a16="http://schemas.microsoft.com/office/drawing/2014/main" id="{C5ED3CEB-B110-FD3D-C889-C192233A3C90}"/>
                </a:ext>
              </a:extLst>
            </p:cNvPr>
            <p:cNvSpPr/>
            <p:nvPr/>
          </p:nvSpPr>
          <p:spPr>
            <a:xfrm>
              <a:off x="-14630" y="230506"/>
              <a:ext cx="677876" cy="7281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11" name="直線矢印コネクタ 10">
              <a:extLst>
                <a:ext uri="{FF2B5EF4-FFF2-40B4-BE49-F238E27FC236}">
                  <a16:creationId xmlns:a16="http://schemas.microsoft.com/office/drawing/2014/main" id="{EB188450-C0FC-7490-47B3-3166F6334BE5}"/>
                </a:ext>
              </a:extLst>
            </p:cNvPr>
            <p:cNvCxnSpPr>
              <a:cxnSpLocks/>
            </p:cNvCxnSpPr>
            <p:nvPr/>
          </p:nvCxnSpPr>
          <p:spPr>
            <a:xfrm flipH="1">
              <a:off x="348136" y="0"/>
              <a:ext cx="90777" cy="361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楕円 3">
            <a:extLst>
              <a:ext uri="{FF2B5EF4-FFF2-40B4-BE49-F238E27FC236}">
                <a16:creationId xmlns:a16="http://schemas.microsoft.com/office/drawing/2014/main" id="{2558A67B-B74F-E14C-8056-A0382AE99EF1}"/>
              </a:ext>
            </a:extLst>
          </p:cNvPr>
          <p:cNvSpPr/>
          <p:nvPr/>
        </p:nvSpPr>
        <p:spPr>
          <a:xfrm>
            <a:off x="3633436" y="1808712"/>
            <a:ext cx="2429163" cy="2050474"/>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D98673C-B1BE-E3BD-2595-918F38A12277}"/>
              </a:ext>
            </a:extLst>
          </p:cNvPr>
          <p:cNvSpPr txBox="1"/>
          <p:nvPr/>
        </p:nvSpPr>
        <p:spPr>
          <a:xfrm>
            <a:off x="3532906" y="4513700"/>
            <a:ext cx="1537858" cy="369332"/>
          </a:xfrm>
          <a:prstGeom prst="rect">
            <a:avLst/>
          </a:prstGeom>
          <a:noFill/>
        </p:spPr>
        <p:txBody>
          <a:bodyPr wrap="square" rtlCol="0">
            <a:spAutoFit/>
          </a:bodyPr>
          <a:lstStyle/>
          <a:p>
            <a:r>
              <a:rPr kumimoji="1" lang="ja-JP" altLang="en-US" dirty="0">
                <a:highlight>
                  <a:srgbClr val="FF0000"/>
                </a:highlight>
              </a:rPr>
              <a:t>２名感電</a:t>
            </a:r>
          </a:p>
        </p:txBody>
      </p:sp>
      <p:cxnSp>
        <p:nvCxnSpPr>
          <p:cNvPr id="15" name="直線矢印コネクタ 14">
            <a:extLst>
              <a:ext uri="{FF2B5EF4-FFF2-40B4-BE49-F238E27FC236}">
                <a16:creationId xmlns:a16="http://schemas.microsoft.com/office/drawing/2014/main" id="{90217F55-BAE1-E071-F5D4-B64364CCC2D9}"/>
              </a:ext>
            </a:extLst>
          </p:cNvPr>
          <p:cNvCxnSpPr>
            <a:cxnSpLocks/>
          </p:cNvCxnSpPr>
          <p:nvPr/>
        </p:nvCxnSpPr>
        <p:spPr>
          <a:xfrm flipV="1">
            <a:off x="4137891" y="3859186"/>
            <a:ext cx="341745" cy="707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4101B3E-2947-1ED1-68EC-F031EBB2BA0E}"/>
              </a:ext>
            </a:extLst>
          </p:cNvPr>
          <p:cNvSpPr txBox="1"/>
          <p:nvPr/>
        </p:nvSpPr>
        <p:spPr>
          <a:xfrm>
            <a:off x="9540281" y="6422402"/>
            <a:ext cx="3098491" cy="307777"/>
          </a:xfrm>
          <a:prstGeom prst="rect">
            <a:avLst/>
          </a:prstGeom>
          <a:noFill/>
        </p:spPr>
        <p:txBody>
          <a:bodyPr wrap="square">
            <a:spAutoFit/>
          </a:bodyPr>
          <a:lstStyle/>
          <a:p>
            <a:r>
              <a:rPr lang="ja-JP" altLang="en-US" sz="1400" cap="all" spc="200" dirty="0">
                <a:latin typeface="游ゴシック" panose="020B0400000000000000" pitchFamily="50" charset="-128"/>
                <a:ea typeface="游ゴシック" panose="020B0400000000000000" pitchFamily="50" charset="-128"/>
              </a:rPr>
              <a:t>厚生労働省　災害事例より</a:t>
            </a:r>
            <a:endParaRPr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65895777"/>
      </p:ext>
    </p:extLst>
  </p:cSld>
  <p:clrMapOvr>
    <a:masterClrMapping/>
  </p:clrMapOvr>
  <p:transition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5">
                                            <p:txEl>
                                              <p:pRg st="0" end="0"/>
                                            </p:txEl>
                                          </p:spTgt>
                                        </p:tgtEl>
                                        <p:attrNameLst>
                                          <p:attrName>style.color</p:attrName>
                                        </p:attrNameLst>
                                      </p:cBhvr>
                                      <p:to>
                                        <a:schemeClr val="bg1"/>
                                      </p:to>
                                    </p:animClr>
                                    <p:animClr clrSpc="rgb" dir="cw">
                                      <p:cBhvr>
                                        <p:cTn id="14" dur="250" autoRev="1" fill="remove"/>
                                        <p:tgtEl>
                                          <p:spTgt spid="5">
                                            <p:txEl>
                                              <p:pRg st="0" end="0"/>
                                            </p:txEl>
                                          </p:spTgt>
                                        </p:tgtEl>
                                        <p:attrNameLst>
                                          <p:attrName>fillcolor</p:attrName>
                                        </p:attrNameLst>
                                      </p:cBhvr>
                                      <p:to>
                                        <a:schemeClr val="bg1"/>
                                      </p:to>
                                    </p:animClr>
                                    <p:set>
                                      <p:cBhvr>
                                        <p:cTn id="15" dur="250" autoRev="1" fill="remove"/>
                                        <p:tgtEl>
                                          <p:spTgt spid="5">
                                            <p:txEl>
                                              <p:pRg st="0" end="0"/>
                                            </p:txEl>
                                          </p:spTgt>
                                        </p:tgtEl>
                                        <p:attrNameLst>
                                          <p:attrName>fill.type</p:attrName>
                                        </p:attrNameLst>
                                      </p:cBhvr>
                                      <p:to>
                                        <p:strVal val="solid"/>
                                      </p:to>
                                    </p:set>
                                    <p:set>
                                      <p:cBhvr>
                                        <p:cTn id="16" dur="250" autoRev="1" fill="remove"/>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9369C-2D84-6FEB-C9D1-834130DBD296}"/>
              </a:ext>
            </a:extLst>
          </p:cNvPr>
          <p:cNvSpPr>
            <a:spLocks noGrp="1"/>
          </p:cNvSpPr>
          <p:nvPr>
            <p:ph type="ctrTitle"/>
          </p:nvPr>
        </p:nvSpPr>
        <p:spPr>
          <a:xfrm>
            <a:off x="7970690" y="-274498"/>
            <a:ext cx="4221310" cy="3211662"/>
          </a:xfrm>
        </p:spPr>
        <p:txBody>
          <a:bodyPr>
            <a:noAutofit/>
          </a:bodyPr>
          <a:lstStyle/>
          <a:p>
            <a:r>
              <a:rPr kumimoji="1" lang="ja-JP" altLang="en-US" sz="1600" dirty="0">
                <a:solidFill>
                  <a:schemeClr val="tx1"/>
                </a:solidFill>
                <a:latin typeface="+mj-ea"/>
              </a:rPr>
              <a:t>原因</a:t>
            </a:r>
            <a:br>
              <a:rPr kumimoji="1" lang="en-US" altLang="ja-JP" sz="1400" dirty="0">
                <a:solidFill>
                  <a:schemeClr val="tx1"/>
                </a:solidFill>
              </a:rPr>
            </a:br>
            <a:r>
              <a:rPr kumimoji="1" lang="ja-JP" altLang="en-US" sz="1400" dirty="0">
                <a:solidFill>
                  <a:schemeClr val="tx1"/>
                </a:solidFill>
                <a:latin typeface="游ゴシック" panose="020B0400000000000000" pitchFamily="50" charset="-128"/>
                <a:ea typeface="游ゴシック" panose="020B0400000000000000" pitchFamily="50" charset="-128"/>
              </a:rPr>
              <a:t>①本来はといしの側面を用いる研磨用ディスクグラインダの周面を用いて</a:t>
            </a:r>
            <a:r>
              <a:rPr kumimoji="1" lang="ja-JP" altLang="en-US" sz="1400" u="sng" dirty="0">
                <a:solidFill>
                  <a:schemeClr val="tx1"/>
                </a:solidFill>
                <a:latin typeface="游ゴシック" panose="020B0400000000000000" pitchFamily="50" charset="-128"/>
                <a:ea typeface="游ゴシック" panose="020B0400000000000000" pitchFamily="50" charset="-128"/>
              </a:rPr>
              <a:t>鉄筋を切断</a:t>
            </a:r>
            <a:r>
              <a:rPr kumimoji="1" lang="ja-JP" altLang="en-US" sz="1400" dirty="0">
                <a:solidFill>
                  <a:schemeClr val="tx1"/>
                </a:solidFill>
                <a:latin typeface="游ゴシック" panose="020B0400000000000000" pitchFamily="50" charset="-128"/>
                <a:ea typeface="游ゴシック" panose="020B0400000000000000" pitchFamily="50" charset="-128"/>
              </a:rPr>
              <a:t>しようとしたためディスクグラインダの電動機に</a:t>
            </a:r>
            <a:r>
              <a:rPr kumimoji="1" lang="ja-JP" altLang="en-US" sz="1400" u="sng" dirty="0">
                <a:solidFill>
                  <a:schemeClr val="tx1"/>
                </a:solidFill>
                <a:latin typeface="游ゴシック" panose="020B0400000000000000" pitchFamily="50" charset="-128"/>
                <a:ea typeface="游ゴシック" panose="020B0400000000000000" pitchFamily="50" charset="-128"/>
              </a:rPr>
              <a:t>長時間大きな負担</a:t>
            </a:r>
            <a:r>
              <a:rPr kumimoji="1" lang="ja-JP" altLang="en-US" sz="1400" dirty="0">
                <a:solidFill>
                  <a:schemeClr val="tx1"/>
                </a:solidFill>
                <a:latin typeface="游ゴシック" panose="020B0400000000000000" pitchFamily="50" charset="-128"/>
                <a:ea typeface="游ゴシック" panose="020B0400000000000000" pitchFamily="50" charset="-128"/>
              </a:rPr>
              <a:t>がかかり、電動機に</a:t>
            </a:r>
            <a:r>
              <a:rPr kumimoji="1" lang="ja-JP" altLang="en-US" sz="1600" b="1" dirty="0">
                <a:solidFill>
                  <a:srgbClr val="FF0000"/>
                </a:solidFill>
                <a:latin typeface="游ゴシック" panose="020B0400000000000000" pitchFamily="50" charset="-128"/>
                <a:ea typeface="游ゴシック" panose="020B0400000000000000" pitchFamily="50" charset="-128"/>
              </a:rPr>
              <a:t>熱が生じて絶縁不良</a:t>
            </a:r>
            <a:r>
              <a:rPr kumimoji="1" lang="ja-JP" altLang="en-US" sz="1400" dirty="0">
                <a:solidFill>
                  <a:schemeClr val="tx1"/>
                </a:solidFill>
                <a:latin typeface="游ゴシック" panose="020B0400000000000000" pitchFamily="50" charset="-128"/>
                <a:ea typeface="游ゴシック" panose="020B0400000000000000" pitchFamily="50" charset="-128"/>
              </a:rPr>
              <a:t>を起こしたこと。</a:t>
            </a:r>
            <a:br>
              <a:rPr kumimoji="1" lang="en-US" altLang="ja-JP" sz="1400" dirty="0">
                <a:solidFill>
                  <a:schemeClr val="tx1"/>
                </a:solidFill>
                <a:latin typeface="游ゴシック" panose="020B0400000000000000" pitchFamily="50" charset="-128"/>
                <a:ea typeface="游ゴシック" panose="020B0400000000000000" pitchFamily="50" charset="-128"/>
              </a:rPr>
            </a:br>
            <a:br>
              <a:rPr kumimoji="1" lang="en-US" altLang="ja-JP" sz="1400" dirty="0">
                <a:solidFill>
                  <a:schemeClr val="tx1"/>
                </a:solidFill>
                <a:latin typeface="游ゴシック" panose="020B0400000000000000" pitchFamily="50" charset="-128"/>
                <a:ea typeface="游ゴシック" panose="020B0400000000000000"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rPr>
              <a:t>②手持ちディスクグランダの電源電路に感電防止用</a:t>
            </a:r>
            <a:r>
              <a:rPr kumimoji="1" lang="ja-JP" altLang="en-US" sz="1400" u="sng" dirty="0">
                <a:solidFill>
                  <a:schemeClr val="tx1"/>
                </a:solidFill>
                <a:latin typeface="游ゴシック" panose="020B0400000000000000" pitchFamily="50" charset="-128"/>
                <a:ea typeface="游ゴシック" panose="020B0400000000000000" pitchFamily="50" charset="-128"/>
              </a:rPr>
              <a:t>漏電しゃ断装置を接続していなかったこと</a:t>
            </a:r>
            <a:r>
              <a:rPr kumimoji="1" lang="ja-JP" altLang="en-US" sz="1400" dirty="0">
                <a:solidFill>
                  <a:schemeClr val="tx1"/>
                </a:solidFill>
                <a:latin typeface="游ゴシック" panose="020B0400000000000000" pitchFamily="50" charset="-128"/>
                <a:ea typeface="游ゴシック" panose="020B0400000000000000" pitchFamily="50" charset="-128"/>
              </a:rPr>
              <a:t>。また、金属製外わくの接地もしていなかったこと。</a:t>
            </a:r>
            <a:br>
              <a:rPr kumimoji="1" lang="en-US" altLang="ja-JP" sz="1400" dirty="0">
                <a:solidFill>
                  <a:schemeClr val="tx1"/>
                </a:solidFill>
                <a:latin typeface="游ゴシック" panose="020B0400000000000000" pitchFamily="50" charset="-128"/>
                <a:ea typeface="游ゴシック" panose="020B0400000000000000" pitchFamily="50" charset="-128"/>
              </a:rPr>
            </a:b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3" name="字幕 2">
            <a:extLst>
              <a:ext uri="{FF2B5EF4-FFF2-40B4-BE49-F238E27FC236}">
                <a16:creationId xmlns:a16="http://schemas.microsoft.com/office/drawing/2014/main" id="{04BB655A-098D-AD39-7B16-6B22C9C78792}"/>
              </a:ext>
            </a:extLst>
          </p:cNvPr>
          <p:cNvSpPr>
            <a:spLocks noGrp="1"/>
          </p:cNvSpPr>
          <p:nvPr>
            <p:ph type="subTitle" idx="1"/>
          </p:nvPr>
        </p:nvSpPr>
        <p:spPr>
          <a:xfrm>
            <a:off x="9467273" y="6439771"/>
            <a:ext cx="2970149" cy="314982"/>
          </a:xfrm>
        </p:spPr>
        <p:txBody>
          <a:bodyPr>
            <a:normAutofit/>
          </a:bodyPr>
          <a:lstStyle/>
          <a:p>
            <a:r>
              <a:rPr lang="ja-JP" altLang="en-US" sz="1400" i="0" u="none" strike="noStrike" dirty="0">
                <a:effectLst/>
                <a:latin typeface="游ゴシック" panose="020B0400000000000000" pitchFamily="50" charset="-128"/>
                <a:ea typeface="游ゴシック" panose="020B0400000000000000" pitchFamily="50" charset="-128"/>
              </a:rPr>
              <a:t>厚生労働省　災害事例より</a:t>
            </a:r>
            <a:endParaRPr kumimoji="1" lang="ja-JP" altLang="en-US" sz="1400" dirty="0"/>
          </a:p>
        </p:txBody>
      </p:sp>
      <p:pic>
        <p:nvPicPr>
          <p:cNvPr id="10" name="図 9" descr="電気コード 2p 3p 写真 に対する画像結果">
            <a:extLst>
              <a:ext uri="{FF2B5EF4-FFF2-40B4-BE49-F238E27FC236}">
                <a16:creationId xmlns:a16="http://schemas.microsoft.com/office/drawing/2014/main" id="{78E9D1DC-A85D-4DFC-A114-E95A1C9ED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9" r="-2" b="-2"/>
          <a:stretch/>
        </p:blipFill>
        <p:spPr bwMode="auto">
          <a:xfrm>
            <a:off x="5084617" y="3631916"/>
            <a:ext cx="4031384" cy="2965346"/>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3436E733-0A13-4B78-B540-F8452D973317}"/>
              </a:ext>
            </a:extLst>
          </p:cNvPr>
          <p:cNvPicPr>
            <a:picLocks noChangeAspect="1"/>
          </p:cNvPicPr>
          <p:nvPr/>
        </p:nvPicPr>
        <p:blipFill rotWithShape="1">
          <a:blip r:embed="rId4"/>
          <a:srcRect l="7969" t="23709" r="23008" b="58445"/>
          <a:stretch/>
        </p:blipFill>
        <p:spPr>
          <a:xfrm>
            <a:off x="3856178" y="418229"/>
            <a:ext cx="4031384" cy="3010767"/>
          </a:xfrm>
          <a:prstGeom prst="rect">
            <a:avLst/>
          </a:prstGeom>
        </p:spPr>
      </p:pic>
      <p:pic>
        <p:nvPicPr>
          <p:cNvPr id="19" name="図 18" descr="漏電 ブレーカ と 過 電流 遮断 機 の 違い 写真 が 見 たい に対する画像結果">
            <a:extLst>
              <a:ext uri="{FF2B5EF4-FFF2-40B4-BE49-F238E27FC236}">
                <a16:creationId xmlns:a16="http://schemas.microsoft.com/office/drawing/2014/main" id="{06273CFE-6073-4C62-86DD-7381CDE7B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15" y="3631916"/>
            <a:ext cx="4116339" cy="3010767"/>
          </a:xfrm>
          <a:prstGeom prst="rect">
            <a:avLst/>
          </a:prstGeom>
          <a:noFill/>
          <a:extLst>
            <a:ext uri="{909E8E84-426E-40DD-AFC4-6F175D3DCCD1}">
              <a14:hiddenFill xmlns:a14="http://schemas.microsoft.com/office/drawing/2010/main">
                <a:solidFill>
                  <a:srgbClr val="FFFFFF"/>
                </a:solidFill>
              </a14:hiddenFill>
            </a:ext>
          </a:extLst>
        </p:spPr>
      </p:pic>
      <p:pic>
        <p:nvPicPr>
          <p:cNvPr id="51" name="図 50">
            <a:extLst>
              <a:ext uri="{FF2B5EF4-FFF2-40B4-BE49-F238E27FC236}">
                <a16:creationId xmlns:a16="http://schemas.microsoft.com/office/drawing/2014/main" id="{D4BDABA4-B00E-A595-8785-34163BCBF7F0}"/>
              </a:ext>
            </a:extLst>
          </p:cNvPr>
          <p:cNvPicPr>
            <a:picLocks noChangeAspect="1"/>
          </p:cNvPicPr>
          <p:nvPr/>
        </p:nvPicPr>
        <p:blipFill rotWithShape="1">
          <a:blip r:embed="rId4"/>
          <a:srcRect l="7969" t="2262" r="23008" b="76445"/>
          <a:stretch/>
        </p:blipFill>
        <p:spPr>
          <a:xfrm>
            <a:off x="155643" y="418229"/>
            <a:ext cx="3700535" cy="3010767"/>
          </a:xfrm>
          <a:prstGeom prst="rect">
            <a:avLst/>
          </a:prstGeom>
        </p:spPr>
      </p:pic>
      <p:sp>
        <p:nvSpPr>
          <p:cNvPr id="4" name="楕円 3">
            <a:extLst>
              <a:ext uri="{FF2B5EF4-FFF2-40B4-BE49-F238E27FC236}">
                <a16:creationId xmlns:a16="http://schemas.microsoft.com/office/drawing/2014/main" id="{894179B0-A470-24DC-ECC0-8C183CBA1653}"/>
              </a:ext>
            </a:extLst>
          </p:cNvPr>
          <p:cNvSpPr/>
          <p:nvPr/>
        </p:nvSpPr>
        <p:spPr>
          <a:xfrm>
            <a:off x="5661891" y="2752436"/>
            <a:ext cx="1256145" cy="67656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Tree>
    <p:extLst>
      <p:ext uri="{BB962C8B-B14F-4D97-AF65-F5344CB8AC3E}">
        <p14:creationId xmlns:p14="http://schemas.microsoft.com/office/powerpoint/2010/main" val="2244111805"/>
      </p:ext>
    </p:extLst>
  </p:cSld>
  <p:clrMapOvr>
    <a:overrideClrMapping bg1="dk1" tx1="lt1" bg2="dk2" tx2="lt2" accent1="accent1" accent2="accent2" accent3="accent3" accent4="accent4" accent5="accent5" accent6="accent6" hlink="hlink" folHlink="folHlink"/>
  </p:clrMapOvr>
  <p:transition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D5339-4B28-9AC8-6C75-C386AD4DA1B5}"/>
              </a:ext>
            </a:extLst>
          </p:cNvPr>
          <p:cNvSpPr>
            <a:spLocks noGrp="1"/>
          </p:cNvSpPr>
          <p:nvPr>
            <p:ph type="ctrTitle"/>
          </p:nvPr>
        </p:nvSpPr>
        <p:spPr>
          <a:xfrm>
            <a:off x="9683670" y="6297727"/>
            <a:ext cx="4060039" cy="475843"/>
          </a:xfrm>
        </p:spPr>
        <p:txBody>
          <a:bodyPr>
            <a:noAutofit/>
          </a:bodyPr>
          <a:lstStyle/>
          <a:p>
            <a:r>
              <a:rPr kumimoji="1" lang="ja-JP" altLang="en-US" sz="1400" dirty="0">
                <a:solidFill>
                  <a:schemeClr val="tx1"/>
                </a:solidFill>
                <a:latin typeface="游ゴシック" panose="020B0400000000000000" pitchFamily="50" charset="-128"/>
                <a:ea typeface="游ゴシック" panose="020B0400000000000000" pitchFamily="50" charset="-128"/>
              </a:rPr>
              <a:t>厚生労働省　災害事例より</a:t>
            </a:r>
          </a:p>
        </p:txBody>
      </p:sp>
      <p:sp>
        <p:nvSpPr>
          <p:cNvPr id="3" name="字幕 2">
            <a:extLst>
              <a:ext uri="{FF2B5EF4-FFF2-40B4-BE49-F238E27FC236}">
                <a16:creationId xmlns:a16="http://schemas.microsoft.com/office/drawing/2014/main" id="{C7FED879-47B2-0487-D92F-0AAC5AC5920B}"/>
              </a:ext>
            </a:extLst>
          </p:cNvPr>
          <p:cNvSpPr>
            <a:spLocks noGrp="1"/>
          </p:cNvSpPr>
          <p:nvPr>
            <p:ph type="subTitle" idx="1"/>
          </p:nvPr>
        </p:nvSpPr>
        <p:spPr>
          <a:xfrm>
            <a:off x="484814" y="3651268"/>
            <a:ext cx="3659246" cy="2510689"/>
          </a:xfrm>
        </p:spPr>
        <p:txBody>
          <a:bodyPr>
            <a:normAutofit/>
          </a:bodyPr>
          <a:lstStyle/>
          <a:p>
            <a:endParaRPr kumimoji="1" lang="ja-JP" altLang="en-US" sz="1800"/>
          </a:p>
        </p:txBody>
      </p:sp>
      <p:pic>
        <p:nvPicPr>
          <p:cNvPr id="6" name="図 5" descr="電気コード 2p 3p 写真 に対する画像結果">
            <a:extLst>
              <a:ext uri="{FF2B5EF4-FFF2-40B4-BE49-F238E27FC236}">
                <a16:creationId xmlns:a16="http://schemas.microsoft.com/office/drawing/2014/main" id="{F411660C-0D95-4D6E-920A-6E2706F0B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98" r="-1" b="-1"/>
          <a:stretch/>
        </p:blipFill>
        <p:spPr bwMode="auto">
          <a:xfrm>
            <a:off x="7673859" y="3426691"/>
            <a:ext cx="3683665" cy="260465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D088B666-F8E1-EC5E-3E62-E33EF8A0C022}"/>
              </a:ext>
            </a:extLst>
          </p:cNvPr>
          <p:cNvPicPr>
            <a:picLocks noChangeAspect="1"/>
          </p:cNvPicPr>
          <p:nvPr/>
        </p:nvPicPr>
        <p:blipFill rotWithShape="1">
          <a:blip r:embed="rId4"/>
          <a:srcRect l="6788" t="1879" r="17647" b="65906"/>
          <a:stretch/>
        </p:blipFill>
        <p:spPr>
          <a:xfrm>
            <a:off x="364741" y="236447"/>
            <a:ext cx="6551592" cy="6132946"/>
          </a:xfrm>
          <a:prstGeom prst="rect">
            <a:avLst/>
          </a:prstGeom>
          <a:ln>
            <a:solidFill>
              <a:srgbClr val="FF0000"/>
            </a:solidFill>
          </a:ln>
        </p:spPr>
      </p:pic>
      <p:pic>
        <p:nvPicPr>
          <p:cNvPr id="8" name="図 7" descr="漏電 ブレーカ と 過 電流 遮断 機 の 違い 写真 が 見 たい に対する画像結果">
            <a:extLst>
              <a:ext uri="{FF2B5EF4-FFF2-40B4-BE49-F238E27FC236}">
                <a16:creationId xmlns:a16="http://schemas.microsoft.com/office/drawing/2014/main" id="{FEC5F853-8941-4443-A77E-5A5E39EDB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0117" y="360218"/>
            <a:ext cx="3683665" cy="2687782"/>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7424E161-A1E8-9C3B-00EF-8505A20D29F1}"/>
              </a:ext>
            </a:extLst>
          </p:cNvPr>
          <p:cNvSpPr/>
          <p:nvPr/>
        </p:nvSpPr>
        <p:spPr>
          <a:xfrm>
            <a:off x="3260436" y="5685547"/>
            <a:ext cx="1459346" cy="770671"/>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dirty="0"/>
          </a:p>
        </p:txBody>
      </p:sp>
    </p:spTree>
    <p:extLst>
      <p:ext uri="{BB962C8B-B14F-4D97-AF65-F5344CB8AC3E}">
        <p14:creationId xmlns:p14="http://schemas.microsoft.com/office/powerpoint/2010/main" val="2802893365"/>
      </p:ext>
    </p:extLst>
  </p:cSld>
  <p:clrMapOvr>
    <a:overrideClrMapping bg1="dk1" tx1="lt1" bg2="dk2" tx2="lt2" accent1="accent1" accent2="accent2" accent3="accent3" accent4="accent4" accent5="accent5" accent6="accent6" hlink="hlink" folHlink="folHlink"/>
  </p:clrMapOvr>
  <p:transition advClick="0" advTm="9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8FFCB-9CEC-7486-8196-C9CAAFA116D3}"/>
              </a:ext>
            </a:extLst>
          </p:cNvPr>
          <p:cNvSpPr>
            <a:spLocks noGrp="1"/>
          </p:cNvSpPr>
          <p:nvPr>
            <p:ph type="ctrTitle"/>
          </p:nvPr>
        </p:nvSpPr>
        <p:spPr>
          <a:xfrm>
            <a:off x="6022110" y="6354618"/>
            <a:ext cx="5957644" cy="604982"/>
          </a:xfrm>
        </p:spPr>
        <p:txBody>
          <a:bodyPr anchor="ctr">
            <a:noAutofit/>
          </a:bodyPr>
          <a:lstStyle/>
          <a:p>
            <a:pPr algn="r"/>
            <a:r>
              <a:rPr kumimoji="1" lang="ja-JP" altLang="en-US" sz="1400" dirty="0">
                <a:solidFill>
                  <a:srgbClr val="FFFFFF"/>
                </a:solidFill>
                <a:latin typeface="游ゴシック" panose="020B0400000000000000" pitchFamily="50" charset="-128"/>
                <a:ea typeface="游ゴシック" panose="020B0400000000000000" pitchFamily="50" charset="-128"/>
              </a:rPr>
              <a:t>厚生労働省　災害事例より</a:t>
            </a:r>
          </a:p>
        </p:txBody>
      </p:sp>
      <p:pic>
        <p:nvPicPr>
          <p:cNvPr id="8" name="図 7">
            <a:extLst>
              <a:ext uri="{FF2B5EF4-FFF2-40B4-BE49-F238E27FC236}">
                <a16:creationId xmlns:a16="http://schemas.microsoft.com/office/drawing/2014/main" id="{B7DE4B16-8A8F-7B18-EF9C-9FB2A85182EA}"/>
              </a:ext>
            </a:extLst>
          </p:cNvPr>
          <p:cNvPicPr>
            <a:picLocks noChangeAspect="1"/>
          </p:cNvPicPr>
          <p:nvPr/>
        </p:nvPicPr>
        <p:blipFill rotWithShape="1">
          <a:blip r:embed="rId3"/>
          <a:srcRect l="7635" t="2265" r="16916" b="57893"/>
          <a:stretch/>
        </p:blipFill>
        <p:spPr>
          <a:xfrm>
            <a:off x="425394" y="55419"/>
            <a:ext cx="5596716" cy="6416417"/>
          </a:xfrm>
          <a:prstGeom prst="rect">
            <a:avLst/>
          </a:prstGeom>
        </p:spPr>
      </p:pic>
      <p:pic>
        <p:nvPicPr>
          <p:cNvPr id="10" name="図 9" descr="電気コード 2p 3p 写真 に対する画像結果">
            <a:extLst>
              <a:ext uri="{FF2B5EF4-FFF2-40B4-BE49-F238E27FC236}">
                <a16:creationId xmlns:a16="http://schemas.microsoft.com/office/drawing/2014/main" id="{5712529F-C611-463F-8F7F-B1ABBE88D9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72" t="22093" b="19130"/>
          <a:stretch/>
        </p:blipFill>
        <p:spPr bwMode="auto">
          <a:xfrm>
            <a:off x="6272009" y="1409256"/>
            <a:ext cx="5338100" cy="3365944"/>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288ABD2F-8EB6-A5A8-0553-2E09DB05AAFC}"/>
              </a:ext>
            </a:extLst>
          </p:cNvPr>
          <p:cNvSpPr/>
          <p:nvPr/>
        </p:nvSpPr>
        <p:spPr>
          <a:xfrm>
            <a:off x="2900217" y="5869785"/>
            <a:ext cx="1330037" cy="70196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5EE0CC18-FAF2-EF8A-855B-2E307F97DC7A}"/>
              </a:ext>
            </a:extLst>
          </p:cNvPr>
          <p:cNvSpPr/>
          <p:nvPr/>
        </p:nvSpPr>
        <p:spPr>
          <a:xfrm>
            <a:off x="4736704" y="5809825"/>
            <a:ext cx="1359296" cy="76192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kumimoji="1" lang="ja-JP" altLang="en-US"/>
          </a:p>
        </p:txBody>
      </p:sp>
    </p:spTree>
    <p:extLst>
      <p:ext uri="{BB962C8B-B14F-4D97-AF65-F5344CB8AC3E}">
        <p14:creationId xmlns:p14="http://schemas.microsoft.com/office/powerpoint/2010/main" val="2746050214"/>
      </p:ext>
    </p:extLst>
  </p:cSld>
  <p:clrMapOvr>
    <a:masterClrMapping/>
  </p:clrMapOvr>
  <p:transition advClick="0"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E5117E6-8969-9A84-191C-C499E567D88F}"/>
              </a:ext>
            </a:extLst>
          </p:cNvPr>
          <p:cNvSpPr>
            <a:spLocks noGrp="1"/>
          </p:cNvSpPr>
          <p:nvPr>
            <p:ph type="title"/>
          </p:nvPr>
        </p:nvSpPr>
        <p:spPr>
          <a:xfrm>
            <a:off x="2045926" y="5951279"/>
            <a:ext cx="11285203" cy="759520"/>
          </a:xfrm>
        </p:spPr>
        <p:txBody>
          <a:bodyPr>
            <a:normAutofit/>
          </a:bodyPr>
          <a:lstStyle/>
          <a:p>
            <a:r>
              <a:rPr kumimoji="1" lang="ja-JP" altLang="en-US" sz="2400" dirty="0">
                <a:solidFill>
                  <a:srgbClr val="FFFF00"/>
                </a:solidFill>
              </a:rPr>
              <a:t>バッテリー運搬時に乗せたスプレー缶が端子に触れて発火し火傷</a:t>
            </a:r>
          </a:p>
        </p:txBody>
      </p:sp>
      <p:pic>
        <p:nvPicPr>
          <p:cNvPr id="15" name="図プレースホルダー 14">
            <a:extLst>
              <a:ext uri="{FF2B5EF4-FFF2-40B4-BE49-F238E27FC236}">
                <a16:creationId xmlns:a16="http://schemas.microsoft.com/office/drawing/2014/main" id="{9E33545D-9E1E-44F3-AD1B-9761E6FB557E}"/>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4973" b="24973"/>
          <a:stretch/>
        </p:blipFill>
        <p:spPr>
          <a:xfrm>
            <a:off x="6788730" y="192558"/>
            <a:ext cx="5015491" cy="2532162"/>
          </a:xfrm>
          <a:prstGeom prst="rect">
            <a:avLst/>
          </a:prstGeom>
        </p:spPr>
      </p:pic>
      <p:grpSp>
        <p:nvGrpSpPr>
          <p:cNvPr id="5" name="グループ化 4">
            <a:extLst>
              <a:ext uri="{FF2B5EF4-FFF2-40B4-BE49-F238E27FC236}">
                <a16:creationId xmlns:a16="http://schemas.microsoft.com/office/drawing/2014/main" id="{F71BFB23-24A1-401E-A0B5-D90F0481C707}"/>
              </a:ext>
            </a:extLst>
          </p:cNvPr>
          <p:cNvGrpSpPr/>
          <p:nvPr/>
        </p:nvGrpSpPr>
        <p:grpSpPr>
          <a:xfrm>
            <a:off x="169104" y="192557"/>
            <a:ext cx="6019800" cy="5911546"/>
            <a:chOff x="0" y="0"/>
            <a:chExt cx="3257551" cy="4229100"/>
          </a:xfrm>
        </p:grpSpPr>
        <p:grpSp>
          <p:nvGrpSpPr>
            <p:cNvPr id="6" name="グループ化 5">
              <a:extLst>
                <a:ext uri="{FF2B5EF4-FFF2-40B4-BE49-F238E27FC236}">
                  <a16:creationId xmlns:a16="http://schemas.microsoft.com/office/drawing/2014/main" id="{7746CAEC-4B49-BF0E-E41B-7621F4D87BF4}"/>
                </a:ext>
              </a:extLst>
            </p:cNvPr>
            <p:cNvGrpSpPr/>
            <p:nvPr/>
          </p:nvGrpSpPr>
          <p:grpSpPr>
            <a:xfrm>
              <a:off x="0" y="0"/>
              <a:ext cx="3257551" cy="4229100"/>
              <a:chOff x="0" y="0"/>
              <a:chExt cx="3257551" cy="4229100"/>
            </a:xfrm>
          </p:grpSpPr>
          <p:pic>
            <p:nvPicPr>
              <p:cNvPr id="11" name="図 10">
                <a:extLst>
                  <a:ext uri="{FF2B5EF4-FFF2-40B4-BE49-F238E27FC236}">
                    <a16:creationId xmlns:a16="http://schemas.microsoft.com/office/drawing/2014/main" id="{361CC8AA-ED62-E551-0B56-8B2C953E7C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28" t="13787" r="19466"/>
              <a:stretch/>
            </p:blipFill>
            <p:spPr>
              <a:xfrm>
                <a:off x="0" y="0"/>
                <a:ext cx="3257551" cy="4229100"/>
              </a:xfrm>
              <a:prstGeom prst="rect">
                <a:avLst/>
              </a:prstGeom>
            </p:spPr>
          </p:pic>
          <p:sp>
            <p:nvSpPr>
              <p:cNvPr id="12" name="正方形/長方形 11">
                <a:extLst>
                  <a:ext uri="{FF2B5EF4-FFF2-40B4-BE49-F238E27FC236}">
                    <a16:creationId xmlns:a16="http://schemas.microsoft.com/office/drawing/2014/main" id="{55F4769D-8C4D-DE51-119F-68A9CC7F54A0}"/>
                  </a:ext>
                </a:extLst>
              </p:cNvPr>
              <p:cNvSpPr/>
              <p:nvPr/>
            </p:nvSpPr>
            <p:spPr bwMode="auto">
              <a:xfrm>
                <a:off x="1209676" y="85725"/>
                <a:ext cx="647700" cy="838200"/>
              </a:xfrm>
              <a:prstGeom prst="rect">
                <a:avLst/>
              </a:prstGeom>
              <a:solidFill>
                <a:srgbClr val="404040"/>
              </a:solid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pic>
          <p:nvPicPr>
            <p:cNvPr id="7" name="図 6">
              <a:extLst>
                <a:ext uri="{FF2B5EF4-FFF2-40B4-BE49-F238E27FC236}">
                  <a16:creationId xmlns:a16="http://schemas.microsoft.com/office/drawing/2014/main" id="{76145850-8B0C-F46B-3A90-A84350B8D1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142" t="7843" r="34068" b="9804"/>
            <a:stretch/>
          </p:blipFill>
          <p:spPr>
            <a:xfrm rot="16200000">
              <a:off x="1194769" y="1790079"/>
              <a:ext cx="148875" cy="547687"/>
            </a:xfrm>
            <a:prstGeom prst="rect">
              <a:avLst/>
            </a:prstGeom>
          </p:spPr>
        </p:pic>
        <p:pic>
          <p:nvPicPr>
            <p:cNvPr id="8" name="図 7">
              <a:extLst>
                <a:ext uri="{FF2B5EF4-FFF2-40B4-BE49-F238E27FC236}">
                  <a16:creationId xmlns:a16="http://schemas.microsoft.com/office/drawing/2014/main" id="{50BB0FD7-2154-5C16-F69E-1ACCF90A43B7}"/>
                </a:ext>
              </a:extLst>
            </p:cNvPr>
            <p:cNvPicPr>
              <a:picLocks noChangeAspect="1"/>
            </p:cNvPicPr>
            <p:nvPr/>
          </p:nvPicPr>
          <p:blipFill>
            <a:blip r:embed="rId6"/>
            <a:stretch>
              <a:fillRect/>
            </a:stretch>
          </p:blipFill>
          <p:spPr>
            <a:xfrm rot="617114">
              <a:off x="385577" y="1601884"/>
              <a:ext cx="1154093" cy="469520"/>
            </a:xfrm>
            <a:prstGeom prst="rect">
              <a:avLst/>
            </a:prstGeom>
          </p:spPr>
        </p:pic>
        <p:pic>
          <p:nvPicPr>
            <p:cNvPr id="9" name="図 8">
              <a:extLst>
                <a:ext uri="{FF2B5EF4-FFF2-40B4-BE49-F238E27FC236}">
                  <a16:creationId xmlns:a16="http://schemas.microsoft.com/office/drawing/2014/main" id="{2C452849-50B7-A3C9-7287-5F3587033B3D}"/>
                </a:ext>
              </a:extLst>
            </p:cNvPr>
            <p:cNvPicPr>
              <a:picLocks noChangeAspect="1"/>
            </p:cNvPicPr>
            <p:nvPr/>
          </p:nvPicPr>
          <p:blipFill>
            <a:blip r:embed="rId6"/>
            <a:stretch>
              <a:fillRect/>
            </a:stretch>
          </p:blipFill>
          <p:spPr>
            <a:xfrm rot="8363224">
              <a:off x="1212606" y="1598774"/>
              <a:ext cx="1188658" cy="477631"/>
            </a:xfrm>
            <a:prstGeom prst="rect">
              <a:avLst/>
            </a:prstGeom>
          </p:spPr>
        </p:pic>
        <p:pic>
          <p:nvPicPr>
            <p:cNvPr id="10" name="図 9">
              <a:extLst>
                <a:ext uri="{FF2B5EF4-FFF2-40B4-BE49-F238E27FC236}">
                  <a16:creationId xmlns:a16="http://schemas.microsoft.com/office/drawing/2014/main" id="{8AB0F809-8BC7-3512-CAD8-47649A892513}"/>
                </a:ext>
              </a:extLst>
            </p:cNvPr>
            <p:cNvPicPr>
              <a:picLocks noChangeAspect="1"/>
            </p:cNvPicPr>
            <p:nvPr/>
          </p:nvPicPr>
          <p:blipFill>
            <a:blip r:embed="rId6"/>
            <a:stretch>
              <a:fillRect/>
            </a:stretch>
          </p:blipFill>
          <p:spPr>
            <a:xfrm rot="4764944">
              <a:off x="844284" y="1296860"/>
              <a:ext cx="1255383" cy="469520"/>
            </a:xfrm>
            <a:prstGeom prst="rect">
              <a:avLst/>
            </a:prstGeom>
          </p:spPr>
        </p:pic>
      </p:grpSp>
      <p:pic>
        <p:nvPicPr>
          <p:cNvPr id="16" name="図 15">
            <a:extLst>
              <a:ext uri="{FF2B5EF4-FFF2-40B4-BE49-F238E27FC236}">
                <a16:creationId xmlns:a16="http://schemas.microsoft.com/office/drawing/2014/main" id="{41F229F3-CE82-47A8-A13C-9E1B7A446F5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682" t="15942" r="18053" b="23919"/>
          <a:stretch/>
        </p:blipFill>
        <p:spPr bwMode="auto">
          <a:xfrm rot="16200000">
            <a:off x="7817030" y="1696422"/>
            <a:ext cx="2958892" cy="5015491"/>
          </a:xfrm>
          <a:prstGeom prst="rect">
            <a:avLst/>
          </a:prstGeom>
          <a:noFill/>
          <a:extLst>
            <a:ext uri="{909E8E84-426E-40DD-AFC4-6F175D3DCCD1}">
              <a14:hiddenFill xmlns:a14="http://schemas.microsoft.com/office/drawing/2010/main">
                <a:solidFill>
                  <a:srgbClr val="FFFFFF"/>
                </a:solidFill>
              </a14:hiddenFill>
            </a:ext>
          </a:extLst>
        </p:spPr>
      </p:pic>
      <p:sp>
        <p:nvSpPr>
          <p:cNvPr id="17" name="楕円 16">
            <a:extLst>
              <a:ext uri="{FF2B5EF4-FFF2-40B4-BE49-F238E27FC236}">
                <a16:creationId xmlns:a16="http://schemas.microsoft.com/office/drawing/2014/main" id="{3E14620E-F53C-DD75-BAB9-7A5062FC1225}"/>
              </a:ext>
            </a:extLst>
          </p:cNvPr>
          <p:cNvSpPr/>
          <p:nvPr/>
        </p:nvSpPr>
        <p:spPr>
          <a:xfrm>
            <a:off x="7688528" y="3629163"/>
            <a:ext cx="1603254" cy="1431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0" name="テキスト ボックス 43">
            <a:extLst>
              <a:ext uri="{FF2B5EF4-FFF2-40B4-BE49-F238E27FC236}">
                <a16:creationId xmlns:a16="http://schemas.microsoft.com/office/drawing/2014/main" id="{7DC222F5-B4E7-E9DB-4320-025A01F967A1}"/>
              </a:ext>
            </a:extLst>
          </p:cNvPr>
          <p:cNvSpPr txBox="1"/>
          <p:nvPr/>
        </p:nvSpPr>
        <p:spPr>
          <a:xfrm>
            <a:off x="6788730" y="5683615"/>
            <a:ext cx="5011041" cy="42048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b="1" kern="1200" dirty="0">
                <a:solidFill>
                  <a:srgbClr val="FF0000"/>
                </a:solidFill>
              </a:rPr>
              <a:t>配布シールを貼り注意喚起中、厳守願います</a:t>
            </a:r>
          </a:p>
        </p:txBody>
      </p:sp>
    </p:spTree>
    <p:extLst>
      <p:ext uri="{BB962C8B-B14F-4D97-AF65-F5344CB8AC3E}">
        <p14:creationId xmlns:p14="http://schemas.microsoft.com/office/powerpoint/2010/main" val="1463347402"/>
      </p:ext>
    </p:extLst>
  </p:cSld>
  <p:clrMapOvr>
    <a:masterClrMapping/>
  </p:clrMapOvr>
  <p:transition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par>
                          <p:cTn id="7" fill="hold">
                            <p:stCondLst>
                              <p:cond delay="2000"/>
                            </p:stCondLst>
                            <p:childTnLst>
                              <p:par>
                                <p:cTn id="8" presetID="18" presetClass="emph" presetSubtype="0" fill="hold" nodeType="afterEffect">
                                  <p:stCondLst>
                                    <p:cond delay="0"/>
                                  </p:stCondLst>
                                  <p:iterate type="lt">
                                    <p:tmPct val="4000"/>
                                  </p:iterate>
                                  <p:childTnLst>
                                    <p:set>
                                      <p:cBhvr override="childStyle">
                                        <p:cTn id="9" dur="500" fill="hold"/>
                                        <p:tgtEl>
                                          <p:spTgt spid="20">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D10CF-F679-054B-19DB-0514AB79B9F6}"/>
              </a:ext>
            </a:extLst>
          </p:cNvPr>
          <p:cNvSpPr>
            <a:spLocks noGrp="1"/>
          </p:cNvSpPr>
          <p:nvPr>
            <p:ph type="title"/>
          </p:nvPr>
        </p:nvSpPr>
        <p:spPr>
          <a:xfrm>
            <a:off x="2669309" y="-251581"/>
            <a:ext cx="8423564" cy="831728"/>
          </a:xfrm>
        </p:spPr>
        <p:txBody>
          <a:bodyPr vert="horz" lIns="91440" tIns="45720" rIns="91440" bIns="45720" rtlCol="0" anchor="b">
            <a:noAutofit/>
          </a:bodyPr>
          <a:lstStyle/>
          <a:p>
            <a:pPr>
              <a:lnSpc>
                <a:spcPct val="90000"/>
              </a:lnSpc>
            </a:pPr>
            <a:r>
              <a:rPr kumimoji="1" lang="ja-JP" altLang="en-US" sz="2800" spc="-50" dirty="0"/>
              <a:t>溶接機の一次線、発電機への接続不良（自社パトより）</a:t>
            </a:r>
          </a:p>
        </p:txBody>
      </p:sp>
      <p:pic>
        <p:nvPicPr>
          <p:cNvPr id="3" name="図 2">
            <a:extLst>
              <a:ext uri="{FF2B5EF4-FFF2-40B4-BE49-F238E27FC236}">
                <a16:creationId xmlns:a16="http://schemas.microsoft.com/office/drawing/2014/main" id="{37A728EF-108F-86B6-1EBB-0AC45B216C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5" r="18503"/>
          <a:stretch/>
        </p:blipFill>
        <p:spPr>
          <a:xfrm>
            <a:off x="142730" y="1110994"/>
            <a:ext cx="6248849" cy="5670924"/>
          </a:xfrm>
          <a:prstGeom prst="rect">
            <a:avLst/>
          </a:prstGeom>
        </p:spPr>
      </p:pic>
      <p:grpSp>
        <p:nvGrpSpPr>
          <p:cNvPr id="4" name="グループ化 3">
            <a:extLst>
              <a:ext uri="{FF2B5EF4-FFF2-40B4-BE49-F238E27FC236}">
                <a16:creationId xmlns:a16="http://schemas.microsoft.com/office/drawing/2014/main" id="{5CF21CC3-5D03-E908-DFC2-3B4B077CF5EE}"/>
              </a:ext>
            </a:extLst>
          </p:cNvPr>
          <p:cNvGrpSpPr/>
          <p:nvPr/>
        </p:nvGrpSpPr>
        <p:grpSpPr>
          <a:xfrm>
            <a:off x="6881091" y="3101798"/>
            <a:ext cx="4575905" cy="3286481"/>
            <a:chOff x="0" y="128744"/>
            <a:chExt cx="3581400" cy="3069771"/>
          </a:xfrm>
        </p:grpSpPr>
        <p:pic>
          <p:nvPicPr>
            <p:cNvPr id="5" name="図 4" descr="建築工事現場用　電気コード　キャプタイヤ3P　写真 に対する画像結果">
              <a:extLst>
                <a:ext uri="{FF2B5EF4-FFF2-40B4-BE49-F238E27FC236}">
                  <a16:creationId xmlns:a16="http://schemas.microsoft.com/office/drawing/2014/main" id="{A981BBC8-2832-4D0F-B2DE-813A823C7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744"/>
              <a:ext cx="3581400" cy="3069771"/>
            </a:xfrm>
            <a:prstGeom prst="rect">
              <a:avLst/>
            </a:prstGeom>
            <a:noFill/>
            <a:extLst>
              <a:ext uri="{909E8E84-426E-40DD-AFC4-6F175D3DCCD1}">
                <a14:hiddenFill xmlns:a14="http://schemas.microsoft.com/office/drawing/2010/main">
                  <a:solidFill>
                    <a:srgbClr val="FFFFFF"/>
                  </a:solidFill>
                </a14:hiddenFill>
              </a:ext>
            </a:extLst>
          </p:spPr>
        </p:pic>
        <p:sp>
          <p:nvSpPr>
            <p:cNvPr id="6" name="フリーフォーム: 図形 5">
              <a:extLst>
                <a:ext uri="{FF2B5EF4-FFF2-40B4-BE49-F238E27FC236}">
                  <a16:creationId xmlns:a16="http://schemas.microsoft.com/office/drawing/2014/main" id="{42AF4FBA-BA05-3F6B-9543-B03BC3E6E209}"/>
                </a:ext>
              </a:extLst>
            </p:cNvPr>
            <p:cNvSpPr/>
            <p:nvPr/>
          </p:nvSpPr>
          <p:spPr>
            <a:xfrm>
              <a:off x="0" y="1251808"/>
              <a:ext cx="1997323" cy="678334"/>
            </a:xfrm>
            <a:custGeom>
              <a:avLst/>
              <a:gdLst>
                <a:gd name="connsiteX0" fmla="*/ 2114550 w 2257425"/>
                <a:gd name="connsiteY0" fmla="*/ 57150 h 885825"/>
                <a:gd name="connsiteX1" fmla="*/ 0 w 2257425"/>
                <a:gd name="connsiteY1" fmla="*/ 533400 h 885825"/>
                <a:gd name="connsiteX2" fmla="*/ 123825 w 2257425"/>
                <a:gd name="connsiteY2" fmla="*/ 885825 h 885825"/>
                <a:gd name="connsiteX3" fmla="*/ 2257425 w 2257425"/>
                <a:gd name="connsiteY3" fmla="*/ 228600 h 885825"/>
                <a:gd name="connsiteX4" fmla="*/ 2247900 w 2257425"/>
                <a:gd name="connsiteY4" fmla="*/ 19050 h 885825"/>
                <a:gd name="connsiteX5" fmla="*/ 2247900 w 2257425"/>
                <a:gd name="connsiteY5" fmla="*/ 19050 h 885825"/>
                <a:gd name="connsiteX6" fmla="*/ 2219325 w 2257425"/>
                <a:gd name="connsiteY6" fmla="*/ 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5" h="885825">
                  <a:moveTo>
                    <a:pt x="2114550" y="57150"/>
                  </a:moveTo>
                  <a:lnTo>
                    <a:pt x="0" y="533400"/>
                  </a:lnTo>
                  <a:lnTo>
                    <a:pt x="123825" y="885825"/>
                  </a:lnTo>
                  <a:lnTo>
                    <a:pt x="2257425" y="228600"/>
                  </a:lnTo>
                  <a:lnTo>
                    <a:pt x="2247900" y="19050"/>
                  </a:lnTo>
                  <a:lnTo>
                    <a:pt x="2247900" y="19050"/>
                  </a:lnTo>
                  <a:lnTo>
                    <a:pt x="2219325" y="0"/>
                  </a:lnTo>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p>
          </p:txBody>
        </p:sp>
        <p:sp>
          <p:nvSpPr>
            <p:cNvPr id="7" name="フリーフォーム: 図形 6">
              <a:extLst>
                <a:ext uri="{FF2B5EF4-FFF2-40B4-BE49-F238E27FC236}">
                  <a16:creationId xmlns:a16="http://schemas.microsoft.com/office/drawing/2014/main" id="{5C1204D4-048F-1589-5213-F65CDD95A28C}"/>
                </a:ext>
              </a:extLst>
            </p:cNvPr>
            <p:cNvSpPr/>
            <p:nvPr/>
          </p:nvSpPr>
          <p:spPr>
            <a:xfrm>
              <a:off x="2133600" y="866776"/>
              <a:ext cx="495300" cy="162368"/>
            </a:xfrm>
            <a:custGeom>
              <a:avLst/>
              <a:gdLst>
                <a:gd name="connsiteX0" fmla="*/ 495300 w 495300"/>
                <a:gd name="connsiteY0" fmla="*/ 0 h 162368"/>
                <a:gd name="connsiteX1" fmla="*/ 400050 w 495300"/>
                <a:gd name="connsiteY1" fmla="*/ 19050 h 162368"/>
                <a:gd name="connsiteX2" fmla="*/ 342900 w 495300"/>
                <a:gd name="connsiteY2" fmla="*/ 76200 h 162368"/>
                <a:gd name="connsiteX3" fmla="*/ 314325 w 495300"/>
                <a:gd name="connsiteY3" fmla="*/ 104775 h 162368"/>
                <a:gd name="connsiteX4" fmla="*/ 257175 w 495300"/>
                <a:gd name="connsiteY4" fmla="*/ 123825 h 162368"/>
                <a:gd name="connsiteX5" fmla="*/ 190500 w 495300"/>
                <a:gd name="connsiteY5" fmla="*/ 133350 h 162368"/>
                <a:gd name="connsiteX6" fmla="*/ 161925 w 495300"/>
                <a:gd name="connsiteY6" fmla="*/ 152400 h 162368"/>
                <a:gd name="connsiteX7" fmla="*/ 28575 w 495300"/>
                <a:gd name="connsiteY7" fmla="*/ 152400 h 162368"/>
                <a:gd name="connsiteX8" fmla="*/ 0 w 495300"/>
                <a:gd name="connsiteY8" fmla="*/ 142875 h 16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0" h="162368">
                  <a:moveTo>
                    <a:pt x="495300" y="0"/>
                  </a:moveTo>
                  <a:cubicBezTo>
                    <a:pt x="463550" y="6350"/>
                    <a:pt x="422945" y="-3845"/>
                    <a:pt x="400050" y="19050"/>
                  </a:cubicBezTo>
                  <a:lnTo>
                    <a:pt x="342900" y="76200"/>
                  </a:lnTo>
                  <a:cubicBezTo>
                    <a:pt x="333375" y="85725"/>
                    <a:pt x="327104" y="100515"/>
                    <a:pt x="314325" y="104775"/>
                  </a:cubicBezTo>
                  <a:cubicBezTo>
                    <a:pt x="295275" y="111125"/>
                    <a:pt x="276741" y="119310"/>
                    <a:pt x="257175" y="123825"/>
                  </a:cubicBezTo>
                  <a:cubicBezTo>
                    <a:pt x="235299" y="128873"/>
                    <a:pt x="212725" y="130175"/>
                    <a:pt x="190500" y="133350"/>
                  </a:cubicBezTo>
                  <a:cubicBezTo>
                    <a:pt x="180975" y="139700"/>
                    <a:pt x="172447" y="147891"/>
                    <a:pt x="161925" y="152400"/>
                  </a:cubicBezTo>
                  <a:cubicBezTo>
                    <a:pt x="116199" y="171997"/>
                    <a:pt x="79986" y="157541"/>
                    <a:pt x="28575" y="152400"/>
                  </a:cubicBezTo>
                  <a:lnTo>
                    <a:pt x="0" y="142875"/>
                  </a:lnTo>
                </a:path>
              </a:pathLst>
            </a:custGeom>
            <a:solidFill>
              <a:srgbClr val="C2F1C8">
                <a:alpha val="50196"/>
              </a:srgbClr>
            </a:solidFill>
            <a:ln w="76200">
              <a:solidFill>
                <a:schemeClr val="accent3">
                  <a:lumMod val="40000"/>
                  <a:lumOff val="60000"/>
                  <a:alpha val="5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p>
          </p:txBody>
        </p:sp>
      </p:grpSp>
      <p:sp>
        <p:nvSpPr>
          <p:cNvPr id="11" name="テキスト ボックス 10">
            <a:extLst>
              <a:ext uri="{FF2B5EF4-FFF2-40B4-BE49-F238E27FC236}">
                <a16:creationId xmlns:a16="http://schemas.microsoft.com/office/drawing/2014/main" id="{289516F6-2293-9BD2-5050-08AF88F9A70C}"/>
              </a:ext>
            </a:extLst>
          </p:cNvPr>
          <p:cNvSpPr txBox="1"/>
          <p:nvPr/>
        </p:nvSpPr>
        <p:spPr>
          <a:xfrm>
            <a:off x="6720167" y="1757985"/>
            <a:ext cx="3024197" cy="615553"/>
          </a:xfrm>
          <a:prstGeom prst="rect">
            <a:avLst/>
          </a:prstGeom>
          <a:solidFill>
            <a:schemeClr val="tx1"/>
          </a:solidFill>
        </p:spPr>
        <p:txBody>
          <a:bodyPr wrap="square">
            <a:spAutoFit/>
          </a:bodyPr>
          <a:lstStyle/>
          <a:p>
            <a:r>
              <a:rPr lang="ja-JP" altLang="en-US" dirty="0"/>
              <a:t>　　</a:t>
            </a:r>
            <a:r>
              <a:rPr lang="en-US" altLang="ja-JP" dirty="0">
                <a:solidFill>
                  <a:srgbClr val="FF0000"/>
                </a:solidFill>
              </a:rPr>
              <a:t>※</a:t>
            </a:r>
            <a:r>
              <a:rPr lang="ja-JP" altLang="en-US" dirty="0">
                <a:solidFill>
                  <a:srgbClr val="FF0000"/>
                </a:solidFill>
              </a:rPr>
              <a:t>接地アース未使用</a:t>
            </a:r>
            <a:endParaRPr lang="en-US" altLang="ja-JP" dirty="0">
              <a:solidFill>
                <a:srgbClr val="FF0000"/>
              </a:solidFill>
            </a:endParaRPr>
          </a:p>
          <a:p>
            <a:r>
              <a:rPr lang="ja-JP" altLang="en-US" sz="1600" dirty="0">
                <a:solidFill>
                  <a:srgbClr val="FF0000"/>
                </a:solidFill>
              </a:rPr>
              <a:t>　　</a:t>
            </a:r>
            <a:r>
              <a:rPr lang="ja-JP" altLang="en-US" sz="1600" dirty="0">
                <a:solidFill>
                  <a:schemeClr val="bg1"/>
                </a:solidFill>
              </a:rPr>
              <a:t>（他業者の接地アースのみ）</a:t>
            </a:r>
          </a:p>
        </p:txBody>
      </p:sp>
      <p:sp>
        <p:nvSpPr>
          <p:cNvPr id="15" name="テキスト ボックス 14">
            <a:extLst>
              <a:ext uri="{FF2B5EF4-FFF2-40B4-BE49-F238E27FC236}">
                <a16:creationId xmlns:a16="http://schemas.microsoft.com/office/drawing/2014/main" id="{32315D36-02D7-A26C-18F7-B8A38EEF19DE}"/>
              </a:ext>
            </a:extLst>
          </p:cNvPr>
          <p:cNvSpPr txBox="1"/>
          <p:nvPr/>
        </p:nvSpPr>
        <p:spPr>
          <a:xfrm>
            <a:off x="4248260" y="607554"/>
            <a:ext cx="4092176" cy="369332"/>
          </a:xfrm>
          <a:prstGeom prst="rect">
            <a:avLst/>
          </a:prstGeom>
          <a:solidFill>
            <a:schemeClr val="tx1"/>
          </a:solidFill>
        </p:spPr>
        <p:txBody>
          <a:bodyPr wrap="square">
            <a:spAutoFit/>
          </a:bodyPr>
          <a:lstStyle/>
          <a:p>
            <a:r>
              <a:rPr lang="en-US" altLang="ja-JP" dirty="0">
                <a:solidFill>
                  <a:srgbClr val="FF0000"/>
                </a:solidFill>
              </a:rPr>
              <a:t>※</a:t>
            </a:r>
            <a:r>
              <a:rPr lang="ja-JP" altLang="en-US" dirty="0">
                <a:solidFill>
                  <a:srgbClr val="FF0000"/>
                </a:solidFill>
              </a:rPr>
              <a:t>圧着端子なし、裸線を巻き付けている</a:t>
            </a:r>
          </a:p>
        </p:txBody>
      </p:sp>
      <p:cxnSp>
        <p:nvCxnSpPr>
          <p:cNvPr id="16" name="直線矢印コネクタ 15">
            <a:extLst>
              <a:ext uri="{FF2B5EF4-FFF2-40B4-BE49-F238E27FC236}">
                <a16:creationId xmlns:a16="http://schemas.microsoft.com/office/drawing/2014/main" id="{D9E2D32C-B304-43E0-8988-2013486507EA}"/>
              </a:ext>
            </a:extLst>
          </p:cNvPr>
          <p:cNvCxnSpPr>
            <a:cxnSpLocks/>
          </p:cNvCxnSpPr>
          <p:nvPr/>
        </p:nvCxnSpPr>
        <p:spPr>
          <a:xfrm>
            <a:off x="429032" y="1236186"/>
            <a:ext cx="466895" cy="768105"/>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FBDECB9C-9F8A-669F-A41D-11B687BADDC9}"/>
              </a:ext>
            </a:extLst>
          </p:cNvPr>
          <p:cNvCxnSpPr>
            <a:cxnSpLocks/>
            <a:stCxn id="11" idx="1"/>
          </p:cNvCxnSpPr>
          <p:nvPr/>
        </p:nvCxnSpPr>
        <p:spPr>
          <a:xfrm flipH="1">
            <a:off x="3815384" y="2065762"/>
            <a:ext cx="2904783" cy="119135"/>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1C4EDE8B-60DE-590D-0E3E-4C464E0A12D7}"/>
              </a:ext>
            </a:extLst>
          </p:cNvPr>
          <p:cNvCxnSpPr>
            <a:cxnSpLocks/>
          </p:cNvCxnSpPr>
          <p:nvPr/>
        </p:nvCxnSpPr>
        <p:spPr>
          <a:xfrm flipH="1">
            <a:off x="2669309" y="976886"/>
            <a:ext cx="1985886" cy="1034878"/>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コネクタ: 曲線 24">
            <a:extLst>
              <a:ext uri="{FF2B5EF4-FFF2-40B4-BE49-F238E27FC236}">
                <a16:creationId xmlns:a16="http://schemas.microsoft.com/office/drawing/2014/main" id="{36754788-6BD5-A8A4-3B42-63F2067A841A}"/>
              </a:ext>
            </a:extLst>
          </p:cNvPr>
          <p:cNvCxnSpPr/>
          <p:nvPr/>
        </p:nvCxnSpPr>
        <p:spPr>
          <a:xfrm rot="16200000" flipH="1">
            <a:off x="8274549" y="932650"/>
            <a:ext cx="2181889" cy="2050473"/>
          </a:xfrm>
          <a:prstGeom prst="curvedConnector3">
            <a:avLst>
              <a:gd name="adj1" fmla="val -20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B87187E-9CE0-FFA3-722E-8B261199DCE1}"/>
              </a:ext>
            </a:extLst>
          </p:cNvPr>
          <p:cNvCxnSpPr>
            <a:cxnSpLocks/>
          </p:cNvCxnSpPr>
          <p:nvPr/>
        </p:nvCxnSpPr>
        <p:spPr>
          <a:xfrm flipH="1">
            <a:off x="3315855" y="4188406"/>
            <a:ext cx="748145" cy="1113267"/>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22BEF76C-16CA-40D8-4C8C-EB04860C6E98}"/>
              </a:ext>
            </a:extLst>
          </p:cNvPr>
          <p:cNvCxnSpPr>
            <a:cxnSpLocks/>
          </p:cNvCxnSpPr>
          <p:nvPr/>
        </p:nvCxnSpPr>
        <p:spPr>
          <a:xfrm flipV="1">
            <a:off x="2807855" y="5819150"/>
            <a:ext cx="152400" cy="1347260"/>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37" name="フリーフォーム: 図形 36">
            <a:extLst>
              <a:ext uri="{FF2B5EF4-FFF2-40B4-BE49-F238E27FC236}">
                <a16:creationId xmlns:a16="http://schemas.microsoft.com/office/drawing/2014/main" id="{2EB3D260-A0B4-3942-DA30-4E3026D4E841}"/>
              </a:ext>
            </a:extLst>
          </p:cNvPr>
          <p:cNvSpPr/>
          <p:nvPr/>
        </p:nvSpPr>
        <p:spPr>
          <a:xfrm>
            <a:off x="1913843" y="3048831"/>
            <a:ext cx="45719" cy="897625"/>
          </a:xfrm>
          <a:custGeom>
            <a:avLst/>
            <a:gdLst>
              <a:gd name="connsiteX0" fmla="*/ 9525 w 38100"/>
              <a:gd name="connsiteY0" fmla="*/ 0 h 390525"/>
              <a:gd name="connsiteX1" fmla="*/ 19050 w 38100"/>
              <a:gd name="connsiteY1" fmla="*/ 47625 h 390525"/>
              <a:gd name="connsiteX2" fmla="*/ 0 w 38100"/>
              <a:gd name="connsiteY2" fmla="*/ 104775 h 390525"/>
              <a:gd name="connsiteX3" fmla="*/ 19050 w 38100"/>
              <a:gd name="connsiteY3" fmla="*/ 133350 h 390525"/>
              <a:gd name="connsiteX4" fmla="*/ 38100 w 38100"/>
              <a:gd name="connsiteY4" fmla="*/ 314325 h 390525"/>
              <a:gd name="connsiteX5" fmla="*/ 19050 w 38100"/>
              <a:gd name="connsiteY5"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390525">
                <a:moveTo>
                  <a:pt x="9525" y="0"/>
                </a:moveTo>
                <a:cubicBezTo>
                  <a:pt x="12700" y="15875"/>
                  <a:pt x="20516" y="31502"/>
                  <a:pt x="19050" y="47625"/>
                </a:cubicBezTo>
                <a:cubicBezTo>
                  <a:pt x="17232" y="67623"/>
                  <a:pt x="0" y="104775"/>
                  <a:pt x="0" y="104775"/>
                </a:cubicBezTo>
                <a:cubicBezTo>
                  <a:pt x="6350" y="114300"/>
                  <a:pt x="17265" y="122042"/>
                  <a:pt x="19050" y="133350"/>
                </a:cubicBezTo>
                <a:cubicBezTo>
                  <a:pt x="58640" y="384087"/>
                  <a:pt x="6672" y="220042"/>
                  <a:pt x="38100" y="314325"/>
                </a:cubicBezTo>
                <a:cubicBezTo>
                  <a:pt x="17042" y="377499"/>
                  <a:pt x="19050" y="351395"/>
                  <a:pt x="19050" y="390525"/>
                </a:cubicBezTo>
              </a:path>
            </a:pathLst>
          </a:cu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solidFill>
                <a:schemeClr val="bg1"/>
              </a:solidFill>
            </a:endParaRPr>
          </a:p>
        </p:txBody>
      </p:sp>
      <p:sp>
        <p:nvSpPr>
          <p:cNvPr id="39" name="フリーフォーム: 図形 38">
            <a:extLst>
              <a:ext uri="{FF2B5EF4-FFF2-40B4-BE49-F238E27FC236}">
                <a16:creationId xmlns:a16="http://schemas.microsoft.com/office/drawing/2014/main" id="{8B3A23D8-56BD-2531-5129-DEBDD1E019B3}"/>
              </a:ext>
            </a:extLst>
          </p:cNvPr>
          <p:cNvSpPr/>
          <p:nvPr/>
        </p:nvSpPr>
        <p:spPr>
          <a:xfrm>
            <a:off x="2126819" y="4893108"/>
            <a:ext cx="387713" cy="853898"/>
          </a:xfrm>
          <a:custGeom>
            <a:avLst/>
            <a:gdLst>
              <a:gd name="connsiteX0" fmla="*/ 10828 w 210853"/>
              <a:gd name="connsiteY0" fmla="*/ 0 h 371501"/>
              <a:gd name="connsiteX1" fmla="*/ 10828 w 210853"/>
              <a:gd name="connsiteY1" fmla="*/ 180975 h 371501"/>
              <a:gd name="connsiteX2" fmla="*/ 39403 w 210853"/>
              <a:gd name="connsiteY2" fmla="*/ 209550 h 371501"/>
              <a:gd name="connsiteX3" fmla="*/ 77503 w 210853"/>
              <a:gd name="connsiteY3" fmla="*/ 304800 h 371501"/>
              <a:gd name="connsiteX4" fmla="*/ 87028 w 210853"/>
              <a:gd name="connsiteY4" fmla="*/ 333375 h 371501"/>
              <a:gd name="connsiteX5" fmla="*/ 115603 w 210853"/>
              <a:gd name="connsiteY5" fmla="*/ 352425 h 371501"/>
              <a:gd name="connsiteX6" fmla="*/ 210853 w 210853"/>
              <a:gd name="connsiteY6" fmla="*/ 371475 h 37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53" h="371501">
                <a:moveTo>
                  <a:pt x="10828" y="0"/>
                </a:moveTo>
                <a:cubicBezTo>
                  <a:pt x="2591" y="65899"/>
                  <a:pt x="-8738" y="112494"/>
                  <a:pt x="10828" y="180975"/>
                </a:cubicBezTo>
                <a:cubicBezTo>
                  <a:pt x="14529" y="193927"/>
                  <a:pt x="29878" y="200025"/>
                  <a:pt x="39403" y="209550"/>
                </a:cubicBezTo>
                <a:cubicBezTo>
                  <a:pt x="56328" y="311100"/>
                  <a:pt x="33403" y="227625"/>
                  <a:pt x="77503" y="304800"/>
                </a:cubicBezTo>
                <a:cubicBezTo>
                  <a:pt x="82484" y="313517"/>
                  <a:pt x="80756" y="325535"/>
                  <a:pt x="87028" y="333375"/>
                </a:cubicBezTo>
                <a:cubicBezTo>
                  <a:pt x="94179" y="342314"/>
                  <a:pt x="104845" y="348513"/>
                  <a:pt x="115603" y="352425"/>
                </a:cubicBezTo>
                <a:cubicBezTo>
                  <a:pt x="172226" y="373015"/>
                  <a:pt x="171864" y="371475"/>
                  <a:pt x="210853" y="371475"/>
                </a:cubicBezTo>
              </a:path>
            </a:pathLst>
          </a:cu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solidFill>
                <a:schemeClr val="tx1"/>
              </a:solidFill>
            </a:endParaRPr>
          </a:p>
        </p:txBody>
      </p:sp>
      <p:sp>
        <p:nvSpPr>
          <p:cNvPr id="40" name="フリーフォーム: 図形 39">
            <a:extLst>
              <a:ext uri="{FF2B5EF4-FFF2-40B4-BE49-F238E27FC236}">
                <a16:creationId xmlns:a16="http://schemas.microsoft.com/office/drawing/2014/main" id="{4C0E2760-DE8C-FEA1-C114-BBA040FFED70}"/>
              </a:ext>
            </a:extLst>
          </p:cNvPr>
          <p:cNvSpPr/>
          <p:nvPr/>
        </p:nvSpPr>
        <p:spPr>
          <a:xfrm>
            <a:off x="1959562" y="4304145"/>
            <a:ext cx="45719" cy="173158"/>
          </a:xfrm>
          <a:custGeom>
            <a:avLst/>
            <a:gdLst>
              <a:gd name="connsiteX0" fmla="*/ 0 w 9525"/>
              <a:gd name="connsiteY0" fmla="*/ 0 h 114300"/>
              <a:gd name="connsiteX1" fmla="*/ 9525 w 9525"/>
              <a:gd name="connsiteY1" fmla="*/ 114300 h 114300"/>
            </a:gdLst>
            <a:ahLst/>
            <a:cxnLst>
              <a:cxn ang="0">
                <a:pos x="connsiteX0" y="connsiteY0"/>
              </a:cxn>
              <a:cxn ang="0">
                <a:pos x="connsiteX1" y="connsiteY1"/>
              </a:cxn>
            </a:cxnLst>
            <a:rect l="l" t="t" r="r" b="b"/>
            <a:pathLst>
              <a:path w="9525" h="114300">
                <a:moveTo>
                  <a:pt x="0" y="0"/>
                </a:moveTo>
                <a:lnTo>
                  <a:pt x="9525" y="11430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kern="1200"/>
          </a:p>
        </p:txBody>
      </p:sp>
      <mc:AlternateContent xmlns:mc="http://schemas.openxmlformats.org/markup-compatibility/2006" xmlns:p14="http://schemas.microsoft.com/office/powerpoint/2010/main">
        <mc:Choice Requires="p14">
          <p:contentPart p14:bwMode="auto" r:id="rId5">
            <p14:nvContentPartPr>
              <p14:cNvPr id="42" name="インク 41">
                <a:extLst>
                  <a:ext uri="{FF2B5EF4-FFF2-40B4-BE49-F238E27FC236}">
                    <a16:creationId xmlns:a16="http://schemas.microsoft.com/office/drawing/2014/main" id="{32FA164C-B9B8-9388-8A01-20F8DD848938}"/>
                  </a:ext>
                </a:extLst>
              </p14:cNvPr>
              <p14:cNvContentPartPr/>
              <p14:nvPr/>
            </p14:nvContentPartPr>
            <p14:xfrm rot="-545139">
              <a:off x="8928485" y="4273046"/>
              <a:ext cx="1001844" cy="164126"/>
            </p14:xfrm>
          </p:contentPart>
        </mc:Choice>
        <mc:Fallback xmlns="">
          <p:pic>
            <p:nvPicPr>
              <p:cNvPr id="42" name="インク 41">
                <a:extLst>
                  <a:ext uri="{FF2B5EF4-FFF2-40B4-BE49-F238E27FC236}">
                    <a16:creationId xmlns:a16="http://schemas.microsoft.com/office/drawing/2014/main" id="{32FA164C-B9B8-9388-8A01-20F8DD848938}"/>
                  </a:ext>
                </a:extLst>
              </p:cNvPr>
              <p:cNvPicPr/>
              <p:nvPr/>
            </p:nvPicPr>
            <p:blipFill>
              <a:blip r:embed="rId6"/>
              <a:stretch>
                <a:fillRect/>
              </a:stretch>
            </p:blipFill>
            <p:spPr>
              <a:xfrm rot="-545139">
                <a:off x="8922365" y="4266927"/>
                <a:ext cx="1014084" cy="1763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4BEF36B0-07ED-41E3-9D66-AACA8BCE3BAB}"/>
                  </a:ext>
                </a:extLst>
              </p14:cNvPr>
              <p14:cNvContentPartPr/>
              <p14:nvPr/>
            </p14:nvContentPartPr>
            <p14:xfrm>
              <a:off x="7819847" y="4235949"/>
              <a:ext cx="1904760" cy="417240"/>
            </p14:xfrm>
          </p:contentPart>
        </mc:Choice>
        <mc:Fallback xmlns="">
          <p:pic>
            <p:nvPicPr>
              <p:cNvPr id="43" name="インク 42">
                <a:extLst>
                  <a:ext uri="{FF2B5EF4-FFF2-40B4-BE49-F238E27FC236}">
                    <a16:creationId xmlns:a16="http://schemas.microsoft.com/office/drawing/2014/main" id="{4BEF36B0-07ED-41E3-9D66-AACA8BCE3BAB}"/>
                  </a:ext>
                </a:extLst>
              </p:cNvPr>
              <p:cNvPicPr/>
              <p:nvPr/>
            </p:nvPicPr>
            <p:blipFill>
              <a:blip r:embed="rId8"/>
              <a:stretch>
                <a:fillRect/>
              </a:stretch>
            </p:blipFill>
            <p:spPr>
              <a:xfrm>
                <a:off x="7813727" y="4229829"/>
                <a:ext cx="19170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2E1B9CCA-D1CC-80C9-F01E-C234DC834A55}"/>
                  </a:ext>
                </a:extLst>
              </p14:cNvPr>
              <p14:cNvContentPartPr/>
              <p14:nvPr/>
            </p14:nvContentPartPr>
            <p14:xfrm>
              <a:off x="7832447" y="4495149"/>
              <a:ext cx="914400" cy="273240"/>
            </p14:xfrm>
          </p:contentPart>
        </mc:Choice>
        <mc:Fallback xmlns="">
          <p:pic>
            <p:nvPicPr>
              <p:cNvPr id="44" name="インク 43">
                <a:extLst>
                  <a:ext uri="{FF2B5EF4-FFF2-40B4-BE49-F238E27FC236}">
                    <a16:creationId xmlns:a16="http://schemas.microsoft.com/office/drawing/2014/main" id="{2E1B9CCA-D1CC-80C9-F01E-C234DC834A55}"/>
                  </a:ext>
                </a:extLst>
              </p:cNvPr>
              <p:cNvPicPr/>
              <p:nvPr/>
            </p:nvPicPr>
            <p:blipFill>
              <a:blip r:embed="rId10"/>
              <a:stretch>
                <a:fillRect/>
              </a:stretch>
            </p:blipFill>
            <p:spPr>
              <a:xfrm>
                <a:off x="7826327" y="4489029"/>
                <a:ext cx="9266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インク 45">
                <a:extLst>
                  <a:ext uri="{FF2B5EF4-FFF2-40B4-BE49-F238E27FC236}">
                    <a16:creationId xmlns:a16="http://schemas.microsoft.com/office/drawing/2014/main" id="{CC63B630-E289-F961-EBFC-A9B738B58AE3}"/>
                  </a:ext>
                </a:extLst>
              </p14:cNvPr>
              <p14:cNvContentPartPr/>
              <p14:nvPr/>
            </p14:nvContentPartPr>
            <p14:xfrm>
              <a:off x="7417007" y="4031829"/>
              <a:ext cx="2813040" cy="723240"/>
            </p14:xfrm>
          </p:contentPart>
        </mc:Choice>
        <mc:Fallback xmlns="">
          <p:pic>
            <p:nvPicPr>
              <p:cNvPr id="46" name="インク 45">
                <a:extLst>
                  <a:ext uri="{FF2B5EF4-FFF2-40B4-BE49-F238E27FC236}">
                    <a16:creationId xmlns:a16="http://schemas.microsoft.com/office/drawing/2014/main" id="{CC63B630-E289-F961-EBFC-A9B738B58AE3}"/>
                  </a:ext>
                </a:extLst>
              </p:cNvPr>
              <p:cNvPicPr/>
              <p:nvPr/>
            </p:nvPicPr>
            <p:blipFill>
              <a:blip r:embed="rId12"/>
              <a:stretch>
                <a:fillRect/>
              </a:stretch>
            </p:blipFill>
            <p:spPr>
              <a:xfrm>
                <a:off x="7408367" y="4023189"/>
                <a:ext cx="283068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インク 46">
                <a:extLst>
                  <a:ext uri="{FF2B5EF4-FFF2-40B4-BE49-F238E27FC236}">
                    <a16:creationId xmlns:a16="http://schemas.microsoft.com/office/drawing/2014/main" id="{6D23C104-86B3-A122-5277-8E9BC1F7EADD}"/>
                  </a:ext>
                </a:extLst>
              </p14:cNvPr>
              <p14:cNvContentPartPr/>
              <p14:nvPr/>
            </p14:nvContentPartPr>
            <p14:xfrm>
              <a:off x="8260127" y="4338549"/>
              <a:ext cx="1184760" cy="451080"/>
            </p14:xfrm>
          </p:contentPart>
        </mc:Choice>
        <mc:Fallback xmlns="">
          <p:pic>
            <p:nvPicPr>
              <p:cNvPr id="47" name="インク 46">
                <a:extLst>
                  <a:ext uri="{FF2B5EF4-FFF2-40B4-BE49-F238E27FC236}">
                    <a16:creationId xmlns:a16="http://schemas.microsoft.com/office/drawing/2014/main" id="{6D23C104-86B3-A122-5277-8E9BC1F7EADD}"/>
                  </a:ext>
                </a:extLst>
              </p:cNvPr>
              <p:cNvPicPr/>
              <p:nvPr/>
            </p:nvPicPr>
            <p:blipFill>
              <a:blip r:embed="rId14"/>
              <a:stretch>
                <a:fillRect/>
              </a:stretch>
            </p:blipFill>
            <p:spPr>
              <a:xfrm>
                <a:off x="8251487" y="4329909"/>
                <a:ext cx="120240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インク 47">
                <a:extLst>
                  <a:ext uri="{FF2B5EF4-FFF2-40B4-BE49-F238E27FC236}">
                    <a16:creationId xmlns:a16="http://schemas.microsoft.com/office/drawing/2014/main" id="{EC7911E4-F156-9D19-925B-D4CB80D2CEDE}"/>
                  </a:ext>
                </a:extLst>
              </p14:cNvPr>
              <p14:cNvContentPartPr/>
              <p14:nvPr/>
            </p14:nvContentPartPr>
            <p14:xfrm>
              <a:off x="9389087" y="4004829"/>
              <a:ext cx="795240" cy="392400"/>
            </p14:xfrm>
          </p:contentPart>
        </mc:Choice>
        <mc:Fallback xmlns="">
          <p:pic>
            <p:nvPicPr>
              <p:cNvPr id="48" name="インク 47">
                <a:extLst>
                  <a:ext uri="{FF2B5EF4-FFF2-40B4-BE49-F238E27FC236}">
                    <a16:creationId xmlns:a16="http://schemas.microsoft.com/office/drawing/2014/main" id="{EC7911E4-F156-9D19-925B-D4CB80D2CEDE}"/>
                  </a:ext>
                </a:extLst>
              </p:cNvPr>
              <p:cNvPicPr/>
              <p:nvPr/>
            </p:nvPicPr>
            <p:blipFill>
              <a:blip r:embed="rId16"/>
              <a:stretch>
                <a:fillRect/>
              </a:stretch>
            </p:blipFill>
            <p:spPr>
              <a:xfrm>
                <a:off x="9380087" y="3995829"/>
                <a:ext cx="812880" cy="410040"/>
              </a:xfrm>
              <a:prstGeom prst="rect">
                <a:avLst/>
              </a:prstGeom>
            </p:spPr>
          </p:pic>
        </mc:Fallback>
      </mc:AlternateContent>
    </p:spTree>
    <p:extLst>
      <p:ext uri="{BB962C8B-B14F-4D97-AF65-F5344CB8AC3E}">
        <p14:creationId xmlns:p14="http://schemas.microsoft.com/office/powerpoint/2010/main" val="409042364"/>
      </p:ext>
    </p:extLst>
  </p:cSld>
  <p:clrMapOvr>
    <a:overrideClrMapping bg1="dk1" tx1="lt1" bg2="dk2" tx2="lt2" accent1="accent1" accent2="accent2" accent3="accent3" accent4="accent4" accent5="accent5" accent6="accent6" hlink="hlink" folHlink="folHlink"/>
  </p:clrMapOvr>
  <p:transition advClick="0"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7" presetClass="emph" presetSubtype="0" fill="remove" nodeType="afterEffect">
                                  <p:stCondLst>
                                    <p:cond delay="0"/>
                                  </p:stCondLst>
                                  <p:childTnLst>
                                    <p:animClr clrSpc="rgb" dir="cw">
                                      <p:cBhvr override="childStyle">
                                        <p:cTn id="10" dur="250" autoRev="1" fill="remove"/>
                                        <p:tgtEl>
                                          <p:spTgt spid="15">
                                            <p:txEl>
                                              <p:pRg st="0" end="0"/>
                                            </p:txEl>
                                          </p:spTgt>
                                        </p:tgtEl>
                                        <p:attrNameLst>
                                          <p:attrName>style.color</p:attrName>
                                        </p:attrNameLst>
                                      </p:cBhvr>
                                      <p:to>
                                        <a:schemeClr val="bg1"/>
                                      </p:to>
                                    </p:animClr>
                                    <p:animClr clrSpc="rgb" dir="cw">
                                      <p:cBhvr>
                                        <p:cTn id="11" dur="250" autoRev="1" fill="remove"/>
                                        <p:tgtEl>
                                          <p:spTgt spid="15">
                                            <p:txEl>
                                              <p:pRg st="0" end="0"/>
                                            </p:txEl>
                                          </p:spTgt>
                                        </p:tgtEl>
                                        <p:attrNameLst>
                                          <p:attrName>fillcolor</p:attrName>
                                        </p:attrNameLst>
                                      </p:cBhvr>
                                      <p:to>
                                        <a:schemeClr val="bg1"/>
                                      </p:to>
                                    </p:animClr>
                                    <p:set>
                                      <p:cBhvr>
                                        <p:cTn id="12" dur="250" autoRev="1" fill="remove"/>
                                        <p:tgtEl>
                                          <p:spTgt spid="15">
                                            <p:txEl>
                                              <p:pRg st="0" end="0"/>
                                            </p:txEl>
                                          </p:spTgt>
                                        </p:tgtEl>
                                        <p:attrNameLst>
                                          <p:attrName>fill.type</p:attrName>
                                        </p:attrNameLst>
                                      </p:cBhvr>
                                      <p:to>
                                        <p:strVal val="solid"/>
                                      </p:to>
                                    </p:set>
                                    <p:set>
                                      <p:cBhvr>
                                        <p:cTn id="13" dur="250" autoRev="1" fill="remove"/>
                                        <p:tgtEl>
                                          <p:spTgt spid="15">
                                            <p:txEl>
                                              <p:pRg st="0" end="0"/>
                                            </p:txEl>
                                          </p:spTgt>
                                        </p:tgtEl>
                                        <p:attrNameLst>
                                          <p:attrName>fill.on</p:attrName>
                                        </p:attrNameLst>
                                      </p:cBhvr>
                                      <p:to>
                                        <p:strVal val="tru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1">
                                            <p:txEl>
                                              <p:pRg st="0" end="0"/>
                                            </p:txEl>
                                          </p:spTgt>
                                        </p:tgtEl>
                                      </p:cBhvr>
                                    </p:animEffect>
                                    <p:animScale>
                                      <p:cBhvr>
                                        <p:cTn id="17" dur="250" autoRev="1" fill="hold"/>
                                        <p:tgtEl>
                                          <p:spTgt spid="11">
                                            <p:txEl>
                                              <p:pRg st="0" end="0"/>
                                            </p:txEl>
                                          </p:spTgt>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11">
                                            <p:txEl>
                                              <p:pRg st="1" end="1"/>
                                            </p:txEl>
                                          </p:spTgt>
                                        </p:tgtEl>
                                      </p:cBhvr>
                                    </p:animEffect>
                                    <p:animScale>
                                      <p:cBhvr>
                                        <p:cTn id="21" dur="250" autoRev="1" fill="hold"/>
                                        <p:tgtEl>
                                          <p:spTgt spid="1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AFA54-27F2-D8C9-E151-7646357F1A5C}"/>
              </a:ext>
            </a:extLst>
          </p:cNvPr>
          <p:cNvSpPr>
            <a:spLocks noGrp="1"/>
          </p:cNvSpPr>
          <p:nvPr>
            <p:ph type="title"/>
          </p:nvPr>
        </p:nvSpPr>
        <p:spPr>
          <a:xfrm>
            <a:off x="1256144" y="157019"/>
            <a:ext cx="9855201" cy="6557818"/>
          </a:xfrm>
          <a:solidFill>
            <a:schemeClr val="bg1"/>
          </a:solidFill>
        </p:spPr>
        <p:txBody>
          <a:bodyPr vert="horz" lIns="91440" tIns="45720" rIns="91440" bIns="45720" rtlCol="0" anchor="ctr">
            <a:normAutofit/>
          </a:bodyPr>
          <a:lstStyle/>
          <a:p>
            <a:pPr algn="ctr"/>
            <a:r>
              <a:rPr kumimoji="1" lang="ja-JP" altLang="en-US" sz="2800" b="1" spc="-50" dirty="0">
                <a:solidFill>
                  <a:schemeClr val="tx1"/>
                </a:solidFill>
              </a:rPr>
              <a:t>藤木サッシ㈱安全方針</a:t>
            </a:r>
            <a:br>
              <a:rPr kumimoji="1" lang="en-US" altLang="ja-JP" sz="2800" spc="-50" dirty="0">
                <a:solidFill>
                  <a:schemeClr val="tx1"/>
                </a:solidFill>
              </a:rPr>
            </a:br>
            <a:br>
              <a:rPr kumimoji="1" lang="en-US" altLang="ja-JP" sz="2400" spc="-50" dirty="0">
                <a:solidFill>
                  <a:schemeClr val="tx2"/>
                </a:solidFill>
              </a:rPr>
            </a:br>
            <a:r>
              <a:rPr kumimoji="1" lang="en-US" altLang="ja-JP" sz="2400" spc="-50" dirty="0">
                <a:solidFill>
                  <a:schemeClr val="tx1"/>
                </a:solidFill>
              </a:rPr>
              <a:t>【</a:t>
            </a:r>
            <a:r>
              <a:rPr kumimoji="1" lang="ja-JP" altLang="en-US" sz="2400" spc="-50" dirty="0">
                <a:solidFill>
                  <a:schemeClr val="tx1"/>
                </a:solidFill>
              </a:rPr>
              <a:t>安全は全てに優先させる</a:t>
            </a:r>
            <a:r>
              <a:rPr kumimoji="1" lang="en-US" altLang="ja-JP" sz="2400" spc="-50" dirty="0">
                <a:solidFill>
                  <a:schemeClr val="tx1"/>
                </a:solidFill>
              </a:rPr>
              <a:t>】</a:t>
            </a:r>
            <a:br>
              <a:rPr kumimoji="1" lang="en-US" altLang="ja-JP" sz="2400" spc="-50" dirty="0">
                <a:solidFill>
                  <a:schemeClr val="tx1"/>
                </a:solidFill>
              </a:rPr>
            </a:br>
            <a:r>
              <a:rPr kumimoji="1" lang="ja-JP" altLang="en-US" sz="2800" spc="-50" dirty="0">
                <a:solidFill>
                  <a:srgbClr val="FFCE3C"/>
                </a:solidFill>
              </a:rPr>
              <a:t>自分と仲間と家族を守るため！！</a:t>
            </a:r>
            <a:br>
              <a:rPr kumimoji="1" lang="en-US" altLang="ja-JP" sz="2800" spc="-50" dirty="0">
                <a:solidFill>
                  <a:srgbClr val="FFCE3C"/>
                </a:solidFill>
              </a:rPr>
            </a:br>
            <a:br>
              <a:rPr kumimoji="1" lang="en-US" altLang="ja-JP" sz="2800" spc="-50" dirty="0">
                <a:solidFill>
                  <a:srgbClr val="00B0F0"/>
                </a:solidFill>
              </a:rPr>
            </a:br>
            <a:r>
              <a:rPr kumimoji="1" lang="ja-JP" altLang="en-US" sz="2400" spc="-50" dirty="0">
                <a:solidFill>
                  <a:schemeClr val="tx1"/>
                </a:solidFill>
              </a:rPr>
              <a:t>人は危険になれて禁止行為をします。</a:t>
            </a:r>
            <a:br>
              <a:rPr kumimoji="1" lang="en-US" altLang="ja-JP" sz="2400" spc="-50" dirty="0">
                <a:solidFill>
                  <a:schemeClr val="tx1"/>
                </a:solidFill>
              </a:rPr>
            </a:br>
            <a:r>
              <a:rPr kumimoji="1" lang="ja-JP" altLang="en-US" sz="2400" spc="-50" dirty="0">
                <a:solidFill>
                  <a:schemeClr val="tx1"/>
                </a:solidFill>
              </a:rPr>
              <a:t>災害は複数の原因が重なって発生します。</a:t>
            </a:r>
            <a:br>
              <a:rPr kumimoji="1" lang="en-US" altLang="ja-JP" sz="2400" spc="-50" dirty="0">
                <a:solidFill>
                  <a:schemeClr val="tx1"/>
                </a:solidFill>
              </a:rPr>
            </a:br>
            <a:r>
              <a:rPr kumimoji="1" lang="ja-JP" altLang="en-US" sz="2400" spc="-50" dirty="0">
                <a:solidFill>
                  <a:schemeClr val="tx1"/>
                </a:solidFill>
              </a:rPr>
              <a:t>災害を防ぐとは、その原因の一つを取ることです。</a:t>
            </a:r>
            <a:br>
              <a:rPr kumimoji="1" lang="en-US" altLang="ja-JP" sz="2400" spc="-50" dirty="0">
                <a:solidFill>
                  <a:schemeClr val="tx1"/>
                </a:solidFill>
              </a:rPr>
            </a:br>
            <a:br>
              <a:rPr kumimoji="1" lang="en-US" altLang="ja-JP" sz="2400" spc="-50" dirty="0">
                <a:solidFill>
                  <a:schemeClr val="tx2"/>
                </a:solidFill>
              </a:rPr>
            </a:br>
            <a:r>
              <a:rPr kumimoji="1" lang="ja-JP" altLang="en-US" sz="2400" spc="-50" dirty="0">
                <a:solidFill>
                  <a:schemeClr val="tx1"/>
                </a:solidFill>
              </a:rPr>
              <a:t>その方法は</a:t>
            </a:r>
            <a:br>
              <a:rPr kumimoji="1" lang="en-US" altLang="ja-JP" sz="2400" spc="-50" dirty="0">
                <a:solidFill>
                  <a:schemeClr val="tx1"/>
                </a:solidFill>
              </a:rPr>
            </a:br>
            <a:br>
              <a:rPr kumimoji="1" lang="en-US" altLang="ja-JP" sz="2400" spc="-50" dirty="0">
                <a:solidFill>
                  <a:schemeClr val="tx1"/>
                </a:solidFill>
              </a:rPr>
            </a:br>
            <a:r>
              <a:rPr kumimoji="1" lang="ja-JP" altLang="en-US" sz="2400" spc="-50" dirty="0">
                <a:solidFill>
                  <a:srgbClr val="0070C0"/>
                </a:solidFill>
              </a:rPr>
              <a:t>目の前に落ちているゴミ（異常）に気付く訓練を推奨</a:t>
            </a:r>
            <a:br>
              <a:rPr kumimoji="1" lang="en-US" altLang="ja-JP" sz="2400" spc="-50" dirty="0">
                <a:solidFill>
                  <a:srgbClr val="0070C0"/>
                </a:solidFill>
              </a:rPr>
            </a:br>
            <a:r>
              <a:rPr kumimoji="1" lang="ja-JP" altLang="en-US" sz="2800" b="1" spc="-50" dirty="0">
                <a:solidFill>
                  <a:srgbClr val="FF0000"/>
                </a:solidFill>
              </a:rPr>
              <a:t>仲間の異常に気付いての声掛が災害を防ぎます</a:t>
            </a:r>
            <a:endParaRPr kumimoji="1" lang="en-US" altLang="ja-JP" sz="2400" b="1" spc="-50" dirty="0">
              <a:solidFill>
                <a:srgbClr val="FF0000"/>
              </a:solidFill>
            </a:endParaRPr>
          </a:p>
        </p:txBody>
      </p:sp>
    </p:spTree>
    <p:extLst>
      <p:ext uri="{BB962C8B-B14F-4D97-AF65-F5344CB8AC3E}">
        <p14:creationId xmlns:p14="http://schemas.microsoft.com/office/powerpoint/2010/main" val="1603468726"/>
      </p:ext>
    </p:extLst>
  </p:cSld>
  <p:clrMapOvr>
    <a:masterClrMapping/>
  </p:clrMapOvr>
  <p:transition advClick="0"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TM04033937[[fn=飛行機雲]]</Template>
  <TotalTime>877</TotalTime>
  <Words>1367</Words>
  <Application>Microsoft Office PowerPoint</Application>
  <PresentationFormat>ワイド画面</PresentationFormat>
  <Paragraphs>168</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Arial</vt:lpstr>
      <vt:lpstr>Century Gothic</vt:lpstr>
      <vt:lpstr>飛行機雲</vt:lpstr>
      <vt:lpstr>感電災害防止協議会</vt:lpstr>
      <vt:lpstr>溶接棒をホルダーに付けっぱなしで移動し、顔に触れて感電した災害 </vt:lpstr>
      <vt:lpstr>溶接作業エリア外の第三者が感電した災害　　　</vt:lpstr>
      <vt:lpstr>原因 ①本来はといしの側面を用いる研磨用ディスクグラインダの周面を用いて鉄筋を切断しようとしたためディスクグラインダの電動機に長時間大きな負担がかかり、電動機に熱が生じて絶縁不良を起こしたこと。  ②手持ちディスクグランダの電源電路に感電防止用漏電しゃ断装置を接続していなかったこと。また、金属製外わくの接地もしていなかったこと。 </vt:lpstr>
      <vt:lpstr>厚生労働省　災害事例より</vt:lpstr>
      <vt:lpstr>厚生労働省　災害事例より</vt:lpstr>
      <vt:lpstr>バッテリー運搬時に乗せたスプレー缶が端子に触れて発火し火傷</vt:lpstr>
      <vt:lpstr>溶接機の一次線、発電機への接続不良（自社パトより）</vt:lpstr>
      <vt:lpstr>藤木サッシ㈱安全方針  【安全は全てに優先させる】 自分と仲間と家族を守るため！！  人は危険になれて禁止行為をします。 災害は複数の原因が重なって発生します。 災害を防ぐとは、その原因の一つを取ることです。  その方法は  目の前に落ちているゴミ（異常）に気付く訓練を推奨 仲間の異常に気付いての声掛が災害を防ぎます</vt:lpstr>
      <vt:lpstr>PowerPoint プレゼンテーション</vt:lpstr>
      <vt:lpstr>ご清聴ありがとう    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阿達 珠里</dc:creator>
  <cp:lastModifiedBy>義雄 荒井</cp:lastModifiedBy>
  <cp:revision>13</cp:revision>
  <dcterms:created xsi:type="dcterms:W3CDTF">2024-12-10T05:10:12Z</dcterms:created>
  <dcterms:modified xsi:type="dcterms:W3CDTF">2024-12-16T07:11:22Z</dcterms:modified>
</cp:coreProperties>
</file>